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61" r:id="rId2"/>
    <p:sldId id="267" r:id="rId3"/>
    <p:sldId id="264" r:id="rId4"/>
    <p:sldId id="307" r:id="rId5"/>
    <p:sldId id="272" r:id="rId6"/>
    <p:sldId id="273" r:id="rId7"/>
    <p:sldId id="308" r:id="rId8"/>
    <p:sldId id="285" r:id="rId9"/>
    <p:sldId id="282" r:id="rId10"/>
    <p:sldId id="291" r:id="rId11"/>
    <p:sldId id="286" r:id="rId12"/>
    <p:sldId id="287" r:id="rId13"/>
    <p:sldId id="309" r:id="rId14"/>
    <p:sldId id="289" r:id="rId15"/>
    <p:sldId id="288" r:id="rId16"/>
    <p:sldId id="290" r:id="rId17"/>
    <p:sldId id="274" r:id="rId18"/>
    <p:sldId id="275" r:id="rId19"/>
    <p:sldId id="276" r:id="rId20"/>
    <p:sldId id="277" r:id="rId21"/>
    <p:sldId id="310" r:id="rId22"/>
    <p:sldId id="311" r:id="rId23"/>
    <p:sldId id="312" r:id="rId24"/>
    <p:sldId id="313" r:id="rId25"/>
    <p:sldId id="306" r:id="rId26"/>
    <p:sldId id="316" r:id="rId27"/>
    <p:sldId id="293" r:id="rId28"/>
    <p:sldId id="297" r:id="rId29"/>
    <p:sldId id="298" r:id="rId30"/>
    <p:sldId id="294" r:id="rId31"/>
    <p:sldId id="295" r:id="rId32"/>
    <p:sldId id="299" r:id="rId33"/>
    <p:sldId id="314" r:id="rId34"/>
    <p:sldId id="278" r:id="rId35"/>
    <p:sldId id="318" r:id="rId36"/>
    <p:sldId id="279" r:id="rId37"/>
    <p:sldId id="301" r:id="rId38"/>
    <p:sldId id="302" r:id="rId39"/>
    <p:sldId id="303" r:id="rId40"/>
    <p:sldId id="280" r:id="rId41"/>
    <p:sldId id="304" r:id="rId42"/>
    <p:sldId id="319" r:id="rId43"/>
    <p:sldId id="320" r:id="rId44"/>
    <p:sldId id="321" r:id="rId45"/>
    <p:sldId id="322" r:id="rId46"/>
    <p:sldId id="323" r:id="rId47"/>
    <p:sldId id="305" r:id="rId48"/>
    <p:sldId id="283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84FF9C-54A5-42DD-9E08-66B68450EE6C}">
          <p14:sldIdLst>
            <p14:sldId id="261"/>
          </p14:sldIdLst>
        </p14:section>
        <p14:section name="1. INTRODUCTION" id="{8400CD16-A2B9-496F-9086-69BCFB9118E1}">
          <p14:sldIdLst>
            <p14:sldId id="267"/>
            <p14:sldId id="264"/>
          </p14:sldIdLst>
        </p14:section>
        <p14:section name="II. Fundraising Acquisition" id="{B2F558F8-5EE4-40B1-83A3-E5406870E32B}">
          <p14:sldIdLst>
            <p14:sldId id="307"/>
            <p14:sldId id="272"/>
            <p14:sldId id="273"/>
          </p14:sldIdLst>
        </p14:section>
        <p14:section name="Fundraising Retention" id="{C6C519A4-22E3-47A0-B25B-18D9D651E80D}">
          <p14:sldIdLst>
            <p14:sldId id="308"/>
            <p14:sldId id="285"/>
            <p14:sldId id="282"/>
            <p14:sldId id="291"/>
            <p14:sldId id="286"/>
            <p14:sldId id="287"/>
            <p14:sldId id="309"/>
            <p14:sldId id="289"/>
            <p14:sldId id="288"/>
          </p14:sldIdLst>
        </p14:section>
        <p14:section name="III. The Balance" id="{06A6E667-BE97-4DC2-AFC0-177EEF14BDEB}">
          <p14:sldIdLst>
            <p14:sldId id="290"/>
            <p14:sldId id="274"/>
            <p14:sldId id="275"/>
            <p14:sldId id="276"/>
            <p14:sldId id="277"/>
            <p14:sldId id="310"/>
            <p14:sldId id="311"/>
            <p14:sldId id="312"/>
            <p14:sldId id="313"/>
          </p14:sldIdLst>
        </p14:section>
        <p14:section name="IV. Measuring Success" id="{C3B5B53B-E1D1-4F23-AE41-7B178A3529A4}">
          <p14:sldIdLst>
            <p14:sldId id="306"/>
            <p14:sldId id="316"/>
            <p14:sldId id="293"/>
            <p14:sldId id="297"/>
            <p14:sldId id="298"/>
            <p14:sldId id="294"/>
            <p14:sldId id="295"/>
            <p14:sldId id="299"/>
            <p14:sldId id="314"/>
            <p14:sldId id="278"/>
            <p14:sldId id="318"/>
            <p14:sldId id="279"/>
            <p14:sldId id="301"/>
            <p14:sldId id="302"/>
            <p14:sldId id="303"/>
            <p14:sldId id="280"/>
            <p14:sldId id="304"/>
            <p14:sldId id="319"/>
            <p14:sldId id="320"/>
            <p14:sldId id="321"/>
          </p14:sldIdLst>
        </p14:section>
        <p14:section name="Conclusion" id="{B0B4A8FC-CC00-48D3-8090-8C8B8600A3D4}">
          <p14:sldIdLst>
            <p14:sldId id="322"/>
            <p14:sldId id="323"/>
            <p14:sldId id="305"/>
            <p14:sldId id="283"/>
          </p14:sldIdLst>
        </p14:section>
        <p14:section name="Untitled Section" id="{F5A37553-BF73-4D37-B4C6-89CFF275715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8"/>
    <a:srgbClr val="FEC51D"/>
    <a:srgbClr val="65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25B9B-D3BB-4A0D-A473-990E6F9E0900}" v="1005" dt="2023-03-21T02:30:36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94694"/>
  </p:normalViewPr>
  <p:slideViewPr>
    <p:cSldViewPr snapToGrid="0" snapToObjects="1">
      <p:cViewPr varScale="1">
        <p:scale>
          <a:sx n="133" d="100"/>
          <a:sy n="133" d="100"/>
        </p:scale>
        <p:origin x="8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 Schmidt" userId="4269040a8f499cf9" providerId="LiveId" clId="{3EE25B9B-D3BB-4A0D-A473-990E6F9E0900}"/>
    <pc:docChg chg="undo custSel addSld delSld modSld sldOrd modSection">
      <pc:chgData name="Kirk Schmidt" userId="4269040a8f499cf9" providerId="LiveId" clId="{3EE25B9B-D3BB-4A0D-A473-990E6F9E0900}" dt="2023-03-21T02:33:20.545" v="6299" actId="20577"/>
      <pc:docMkLst>
        <pc:docMk/>
      </pc:docMkLst>
      <pc:sldChg chg="addSp modSp mod">
        <pc:chgData name="Kirk Schmidt" userId="4269040a8f499cf9" providerId="LiveId" clId="{3EE25B9B-D3BB-4A0D-A473-990E6F9E0900}" dt="2023-03-18T18:02:10.933" v="18" actId="20577"/>
        <pc:sldMkLst>
          <pc:docMk/>
          <pc:sldMk cId="3580649777" sldId="264"/>
        </pc:sldMkLst>
        <pc:spChg chg="mod">
          <ac:chgData name="Kirk Schmidt" userId="4269040a8f499cf9" providerId="LiveId" clId="{3EE25B9B-D3BB-4A0D-A473-990E6F9E0900}" dt="2023-03-18T18:02:10.933" v="18" actId="20577"/>
          <ac:spMkLst>
            <pc:docMk/>
            <pc:sldMk cId="3580649777" sldId="264"/>
            <ac:spMk id="2" creationId="{EA165E6D-5E2E-34A0-6786-F4E03DE54F22}"/>
          </ac:spMkLst>
        </pc:spChg>
        <pc:picChg chg="add mod">
          <ac:chgData name="Kirk Schmidt" userId="4269040a8f499cf9" providerId="LiveId" clId="{3EE25B9B-D3BB-4A0D-A473-990E6F9E0900}" dt="2023-03-18T18:02:00.602" v="3" actId="1076"/>
          <ac:picMkLst>
            <pc:docMk/>
            <pc:sldMk cId="3580649777" sldId="264"/>
            <ac:picMk id="4" creationId="{109C91B5-6593-016B-7F34-509D1AFD9160}"/>
          </ac:picMkLst>
        </pc:picChg>
      </pc:sldChg>
      <pc:sldChg chg="ord">
        <pc:chgData name="Kirk Schmidt" userId="4269040a8f499cf9" providerId="LiveId" clId="{3EE25B9B-D3BB-4A0D-A473-990E6F9E0900}" dt="2023-03-19T16:10:12.398" v="437"/>
        <pc:sldMkLst>
          <pc:docMk/>
          <pc:sldMk cId="3159085197" sldId="265"/>
        </pc:sldMkLst>
      </pc:sldChg>
      <pc:sldChg chg="del">
        <pc:chgData name="Kirk Schmidt" userId="4269040a8f499cf9" providerId="LiveId" clId="{3EE25B9B-D3BB-4A0D-A473-990E6F9E0900}" dt="2023-03-21T02:30:39.956" v="5838" actId="47"/>
        <pc:sldMkLst>
          <pc:docMk/>
          <pc:sldMk cId="3721399906" sldId="271"/>
        </pc:sldMkLst>
      </pc:sldChg>
      <pc:sldChg chg="modSp mod">
        <pc:chgData name="Kirk Schmidt" userId="4269040a8f499cf9" providerId="LiveId" clId="{3EE25B9B-D3BB-4A0D-A473-990E6F9E0900}" dt="2023-03-19T16:09:46.412" v="435" actId="20577"/>
        <pc:sldMkLst>
          <pc:docMk/>
          <pc:sldMk cId="979833902" sldId="272"/>
        </pc:sldMkLst>
        <pc:spChg chg="mod">
          <ac:chgData name="Kirk Schmidt" userId="4269040a8f499cf9" providerId="LiveId" clId="{3EE25B9B-D3BB-4A0D-A473-990E6F9E0900}" dt="2023-03-19T16:09:46.412" v="435" actId="20577"/>
          <ac:spMkLst>
            <pc:docMk/>
            <pc:sldMk cId="979833902" sldId="272"/>
            <ac:spMk id="3" creationId="{90127B37-2026-1C4C-A14A-E10A4F43A0F9}"/>
          </ac:spMkLst>
        </pc:spChg>
      </pc:sldChg>
      <pc:sldChg chg="modSp mod">
        <pc:chgData name="Kirk Schmidt" userId="4269040a8f499cf9" providerId="LiveId" clId="{3EE25B9B-D3BB-4A0D-A473-990E6F9E0900}" dt="2023-03-19T16:08:53.742" v="370" actId="20577"/>
        <pc:sldMkLst>
          <pc:docMk/>
          <pc:sldMk cId="3086171685" sldId="273"/>
        </pc:sldMkLst>
        <pc:spChg chg="mod">
          <ac:chgData name="Kirk Schmidt" userId="4269040a8f499cf9" providerId="LiveId" clId="{3EE25B9B-D3BB-4A0D-A473-990E6F9E0900}" dt="2023-03-19T16:08:53.742" v="370" actId="20577"/>
          <ac:spMkLst>
            <pc:docMk/>
            <pc:sldMk cId="3086171685" sldId="273"/>
            <ac:spMk id="3" creationId="{0A12EE0F-364E-36D6-B7B7-72E551B12B6D}"/>
          </ac:spMkLst>
        </pc:spChg>
      </pc:sldChg>
      <pc:sldChg chg="modSp mod">
        <pc:chgData name="Kirk Schmidt" userId="4269040a8f499cf9" providerId="LiveId" clId="{3EE25B9B-D3BB-4A0D-A473-990E6F9E0900}" dt="2023-03-20T23:33:47.975" v="3574" actId="20577"/>
        <pc:sldMkLst>
          <pc:docMk/>
          <pc:sldMk cId="2563483483" sldId="278"/>
        </pc:sldMkLst>
        <pc:spChg chg="mod">
          <ac:chgData name="Kirk Schmidt" userId="4269040a8f499cf9" providerId="LiveId" clId="{3EE25B9B-D3BB-4A0D-A473-990E6F9E0900}" dt="2023-03-20T23:33:47.975" v="3574" actId="20577"/>
          <ac:spMkLst>
            <pc:docMk/>
            <pc:sldMk cId="2563483483" sldId="278"/>
            <ac:spMk id="3" creationId="{FC246195-E6C8-6611-FDB2-DAD5169BD269}"/>
          </ac:spMkLst>
        </pc:spChg>
      </pc:sldChg>
      <pc:sldChg chg="addSp delSp modSp mod">
        <pc:chgData name="Kirk Schmidt" userId="4269040a8f499cf9" providerId="LiveId" clId="{3EE25B9B-D3BB-4A0D-A473-990E6F9E0900}" dt="2023-03-21T02:27:48.264" v="5487" actId="20577"/>
        <pc:sldMkLst>
          <pc:docMk/>
          <pc:sldMk cId="1691817218" sldId="279"/>
        </pc:sldMkLst>
        <pc:spChg chg="mod">
          <ac:chgData name="Kirk Schmidt" userId="4269040a8f499cf9" providerId="LiveId" clId="{3EE25B9B-D3BB-4A0D-A473-990E6F9E0900}" dt="2023-03-20T23:46:06.675" v="4342" actId="20577"/>
          <ac:spMkLst>
            <pc:docMk/>
            <pc:sldMk cId="1691817218" sldId="279"/>
            <ac:spMk id="2" creationId="{D710225A-7195-0A0F-8A2D-C9C5DE3215FC}"/>
          </ac:spMkLst>
        </pc:spChg>
        <pc:spChg chg="mod">
          <ac:chgData name="Kirk Schmidt" userId="4269040a8f499cf9" providerId="LiveId" clId="{3EE25B9B-D3BB-4A0D-A473-990E6F9E0900}" dt="2023-03-21T02:27:48.264" v="5487" actId="20577"/>
          <ac:spMkLst>
            <pc:docMk/>
            <pc:sldMk cId="1691817218" sldId="279"/>
            <ac:spMk id="3" creationId="{6FD869C4-DC11-86A6-96FF-6B18C6BF4B4A}"/>
          </ac:spMkLst>
        </pc:spChg>
        <pc:spChg chg="add del">
          <ac:chgData name="Kirk Schmidt" userId="4269040a8f499cf9" providerId="LiveId" clId="{3EE25B9B-D3BB-4A0D-A473-990E6F9E0900}" dt="2023-03-19T16:37:45.575" v="2118" actId="22"/>
          <ac:spMkLst>
            <pc:docMk/>
            <pc:sldMk cId="1691817218" sldId="279"/>
            <ac:spMk id="5" creationId="{BCF086B3-ACAF-6FC7-8D13-348B415F8FCD}"/>
          </ac:spMkLst>
        </pc:spChg>
      </pc:sldChg>
      <pc:sldChg chg="modSp mod">
        <pc:chgData name="Kirk Schmidt" userId="4269040a8f499cf9" providerId="LiveId" clId="{3EE25B9B-D3BB-4A0D-A473-990E6F9E0900}" dt="2023-03-20T23:54:14.074" v="4861" actId="20577"/>
        <pc:sldMkLst>
          <pc:docMk/>
          <pc:sldMk cId="3422733837" sldId="280"/>
        </pc:sldMkLst>
        <pc:spChg chg="mod">
          <ac:chgData name="Kirk Schmidt" userId="4269040a8f499cf9" providerId="LiveId" clId="{3EE25B9B-D3BB-4A0D-A473-990E6F9E0900}" dt="2023-03-20T23:52:15.758" v="4804" actId="14100"/>
          <ac:spMkLst>
            <pc:docMk/>
            <pc:sldMk cId="3422733837" sldId="280"/>
            <ac:spMk id="2" creationId="{E184994C-0F12-9202-21EF-DA8D91ACEDE6}"/>
          </ac:spMkLst>
        </pc:spChg>
        <pc:spChg chg="mod">
          <ac:chgData name="Kirk Schmidt" userId="4269040a8f499cf9" providerId="LiveId" clId="{3EE25B9B-D3BB-4A0D-A473-990E6F9E0900}" dt="2023-03-20T23:54:14.074" v="4861" actId="20577"/>
          <ac:spMkLst>
            <pc:docMk/>
            <pc:sldMk cId="3422733837" sldId="280"/>
            <ac:spMk id="3" creationId="{BD8959B3-60EB-D1CA-E03E-489D21237B46}"/>
          </ac:spMkLst>
        </pc:spChg>
      </pc:sldChg>
      <pc:sldChg chg="modSp mod">
        <pc:chgData name="Kirk Schmidt" userId="4269040a8f499cf9" providerId="LiveId" clId="{3EE25B9B-D3BB-4A0D-A473-990E6F9E0900}" dt="2023-03-19T16:19:56.116" v="1126" actId="20577"/>
        <pc:sldMkLst>
          <pc:docMk/>
          <pc:sldMk cId="3143048795" sldId="282"/>
        </pc:sldMkLst>
        <pc:spChg chg="mod">
          <ac:chgData name="Kirk Schmidt" userId="4269040a8f499cf9" providerId="LiveId" clId="{3EE25B9B-D3BB-4A0D-A473-990E6F9E0900}" dt="2023-03-19T16:19:56.116" v="1126" actId="20577"/>
          <ac:spMkLst>
            <pc:docMk/>
            <pc:sldMk cId="3143048795" sldId="282"/>
            <ac:spMk id="3" creationId="{BC402DC5-54A9-F668-1834-6A613B7F108E}"/>
          </ac:spMkLst>
        </pc:spChg>
      </pc:sldChg>
      <pc:sldChg chg="addSp delSp modSp new mod ord">
        <pc:chgData name="Kirk Schmidt" userId="4269040a8f499cf9" providerId="LiveId" clId="{3EE25B9B-D3BB-4A0D-A473-990E6F9E0900}" dt="2023-03-21T02:33:20.545" v="6299" actId="20577"/>
        <pc:sldMkLst>
          <pc:docMk/>
          <pc:sldMk cId="2966441727" sldId="283"/>
        </pc:sldMkLst>
        <pc:spChg chg="add del mod">
          <ac:chgData name="Kirk Schmidt" userId="4269040a8f499cf9" providerId="LiveId" clId="{3EE25B9B-D3BB-4A0D-A473-990E6F9E0900}" dt="2023-03-18T18:04:50.310" v="34" actId="478"/>
          <ac:spMkLst>
            <pc:docMk/>
            <pc:sldMk cId="2966441727" sldId="283"/>
            <ac:spMk id="5" creationId="{D27174BF-D161-9C37-5544-97F5862A55AE}"/>
          </ac:spMkLst>
        </pc:spChg>
        <pc:spChg chg="add mod">
          <ac:chgData name="Kirk Schmidt" userId="4269040a8f499cf9" providerId="LiveId" clId="{3EE25B9B-D3BB-4A0D-A473-990E6F9E0900}" dt="2023-03-18T18:06:04.202" v="133" actId="1076"/>
          <ac:spMkLst>
            <pc:docMk/>
            <pc:sldMk cId="2966441727" sldId="283"/>
            <ac:spMk id="6" creationId="{56080344-5285-9DD4-E69C-8DB46F809274}"/>
          </ac:spMkLst>
        </pc:spChg>
        <pc:spChg chg="add mod">
          <ac:chgData name="Kirk Schmidt" userId="4269040a8f499cf9" providerId="LiveId" clId="{3EE25B9B-D3BB-4A0D-A473-990E6F9E0900}" dt="2023-03-21T02:33:20.545" v="6299" actId="20577"/>
          <ac:spMkLst>
            <pc:docMk/>
            <pc:sldMk cId="2966441727" sldId="283"/>
            <ac:spMk id="7" creationId="{51C07113-B298-03AA-6321-AA5171BA35A4}"/>
          </ac:spMkLst>
        </pc:spChg>
        <pc:picChg chg="add mod">
          <ac:chgData name="Kirk Schmidt" userId="4269040a8f499cf9" providerId="LiveId" clId="{3EE25B9B-D3BB-4A0D-A473-990E6F9E0900}" dt="2023-03-18T18:03:37.047" v="22" actId="1076"/>
          <ac:picMkLst>
            <pc:docMk/>
            <pc:sldMk cId="2966441727" sldId="283"/>
            <ac:picMk id="2" creationId="{F29A3CBA-706C-125B-9ADB-A0982F07B5CE}"/>
          </ac:picMkLst>
        </pc:picChg>
        <pc:picChg chg="add mod">
          <ac:chgData name="Kirk Schmidt" userId="4269040a8f499cf9" providerId="LiveId" clId="{3EE25B9B-D3BB-4A0D-A473-990E6F9E0900}" dt="2023-03-18T18:05:27.956" v="40" actId="1076"/>
          <ac:picMkLst>
            <pc:docMk/>
            <pc:sldMk cId="2966441727" sldId="283"/>
            <ac:picMk id="4" creationId="{B90D2FF3-85B6-379C-2CC9-F786C0BE2615}"/>
          </ac:picMkLst>
        </pc:picChg>
      </pc:sldChg>
      <pc:sldChg chg="modSp add del mod">
        <pc:chgData name="Kirk Schmidt" userId="4269040a8f499cf9" providerId="LiveId" clId="{3EE25B9B-D3BB-4A0D-A473-990E6F9E0900}" dt="2023-03-19T16:05:43.870" v="184"/>
        <pc:sldMkLst>
          <pc:docMk/>
          <pc:sldMk cId="2442349990" sldId="284"/>
        </pc:sldMkLst>
        <pc:spChg chg="mod">
          <ac:chgData name="Kirk Schmidt" userId="4269040a8f499cf9" providerId="LiveId" clId="{3EE25B9B-D3BB-4A0D-A473-990E6F9E0900}" dt="2023-03-19T16:05:43.870" v="184"/>
          <ac:spMkLst>
            <pc:docMk/>
            <pc:sldMk cId="2442349990" sldId="284"/>
            <ac:spMk id="3" creationId="{4948E05D-4B8E-6C73-4599-CFC605375A21}"/>
          </ac:spMkLst>
        </pc:spChg>
      </pc:sldChg>
      <pc:sldChg chg="modSp new mod">
        <pc:chgData name="Kirk Schmidt" userId="4269040a8f499cf9" providerId="LiveId" clId="{3EE25B9B-D3BB-4A0D-A473-990E6F9E0900}" dt="2023-03-19T16:14:51.987" v="624" actId="114"/>
        <pc:sldMkLst>
          <pc:docMk/>
          <pc:sldMk cId="2796476592" sldId="285"/>
        </pc:sldMkLst>
        <pc:spChg chg="mod">
          <ac:chgData name="Kirk Schmidt" userId="4269040a8f499cf9" providerId="LiveId" clId="{3EE25B9B-D3BB-4A0D-A473-990E6F9E0900}" dt="2023-03-19T16:10:38.892" v="455" actId="20577"/>
          <ac:spMkLst>
            <pc:docMk/>
            <pc:sldMk cId="2796476592" sldId="285"/>
            <ac:spMk id="2" creationId="{10B98F76-7A15-E873-D2BB-373D2527B200}"/>
          </ac:spMkLst>
        </pc:spChg>
        <pc:spChg chg="mod">
          <ac:chgData name="Kirk Schmidt" userId="4269040a8f499cf9" providerId="LiveId" clId="{3EE25B9B-D3BB-4A0D-A473-990E6F9E0900}" dt="2023-03-19T16:14:51.987" v="624" actId="114"/>
          <ac:spMkLst>
            <pc:docMk/>
            <pc:sldMk cId="2796476592" sldId="285"/>
            <ac:spMk id="3" creationId="{E8BB7744-E7F5-7152-8D07-7F9830BC3FEB}"/>
          </ac:spMkLst>
        </pc:spChg>
      </pc:sldChg>
      <pc:sldChg chg="modSp new mod">
        <pc:chgData name="Kirk Schmidt" userId="4269040a8f499cf9" providerId="LiveId" clId="{3EE25B9B-D3BB-4A0D-A473-990E6F9E0900}" dt="2023-03-19T16:19:04.724" v="1026" actId="20577"/>
        <pc:sldMkLst>
          <pc:docMk/>
          <pc:sldMk cId="2542988815" sldId="286"/>
        </pc:sldMkLst>
        <pc:spChg chg="mod">
          <ac:chgData name="Kirk Schmidt" userId="4269040a8f499cf9" providerId="LiveId" clId="{3EE25B9B-D3BB-4A0D-A473-990E6F9E0900}" dt="2023-03-19T16:16:09.819" v="715" actId="20577"/>
          <ac:spMkLst>
            <pc:docMk/>
            <pc:sldMk cId="2542988815" sldId="286"/>
            <ac:spMk id="2" creationId="{96A3D688-AAC6-43D7-AEF4-D47F1BA3BCB1}"/>
          </ac:spMkLst>
        </pc:spChg>
        <pc:spChg chg="mod">
          <ac:chgData name="Kirk Schmidt" userId="4269040a8f499cf9" providerId="LiveId" clId="{3EE25B9B-D3BB-4A0D-A473-990E6F9E0900}" dt="2023-03-19T16:19:04.724" v="1026" actId="20577"/>
          <ac:spMkLst>
            <pc:docMk/>
            <pc:sldMk cId="2542988815" sldId="286"/>
            <ac:spMk id="3" creationId="{74FD0683-A576-AE97-1FBD-EADC1CED086C}"/>
          </ac:spMkLst>
        </pc:spChg>
      </pc:sldChg>
      <pc:sldChg chg="modSp new mod">
        <pc:chgData name="Kirk Schmidt" userId="4269040a8f499cf9" providerId="LiveId" clId="{3EE25B9B-D3BB-4A0D-A473-990E6F9E0900}" dt="2023-03-19T16:30:41.502" v="1878" actId="20577"/>
        <pc:sldMkLst>
          <pc:docMk/>
          <pc:sldMk cId="1464946694" sldId="287"/>
        </pc:sldMkLst>
        <pc:spChg chg="mod">
          <ac:chgData name="Kirk Schmidt" userId="4269040a8f499cf9" providerId="LiveId" clId="{3EE25B9B-D3BB-4A0D-A473-990E6F9E0900}" dt="2023-03-19T16:19:22.197" v="1063" actId="20577"/>
          <ac:spMkLst>
            <pc:docMk/>
            <pc:sldMk cId="1464946694" sldId="287"/>
            <ac:spMk id="2" creationId="{EC06DEC0-DED3-3893-1F34-E30DA870336B}"/>
          </ac:spMkLst>
        </pc:spChg>
        <pc:spChg chg="mod">
          <ac:chgData name="Kirk Schmidt" userId="4269040a8f499cf9" providerId="LiveId" clId="{3EE25B9B-D3BB-4A0D-A473-990E6F9E0900}" dt="2023-03-19T16:30:41.502" v="1878" actId="20577"/>
          <ac:spMkLst>
            <pc:docMk/>
            <pc:sldMk cId="1464946694" sldId="287"/>
            <ac:spMk id="3" creationId="{A2809D9D-F1F2-E253-8EB3-35AADF88C1B2}"/>
          </ac:spMkLst>
        </pc:spChg>
      </pc:sldChg>
      <pc:sldChg chg="modSp new mod ord">
        <pc:chgData name="Kirk Schmidt" userId="4269040a8f499cf9" providerId="LiveId" clId="{3EE25B9B-D3BB-4A0D-A473-990E6F9E0900}" dt="2023-03-19T16:23:14.197" v="1650" actId="20577"/>
        <pc:sldMkLst>
          <pc:docMk/>
          <pc:sldMk cId="2767279294" sldId="288"/>
        </pc:sldMkLst>
        <pc:spChg chg="mod">
          <ac:chgData name="Kirk Schmidt" userId="4269040a8f499cf9" providerId="LiveId" clId="{3EE25B9B-D3BB-4A0D-A473-990E6F9E0900}" dt="2023-03-19T16:20:59.284" v="1193" actId="20577"/>
          <ac:spMkLst>
            <pc:docMk/>
            <pc:sldMk cId="2767279294" sldId="288"/>
            <ac:spMk id="2" creationId="{22D72AA3-E88D-9E8F-E449-7C6F5E8CD361}"/>
          </ac:spMkLst>
        </pc:spChg>
        <pc:spChg chg="mod">
          <ac:chgData name="Kirk Schmidt" userId="4269040a8f499cf9" providerId="LiveId" clId="{3EE25B9B-D3BB-4A0D-A473-990E6F9E0900}" dt="2023-03-19T16:23:14.197" v="1650" actId="20577"/>
          <ac:spMkLst>
            <pc:docMk/>
            <pc:sldMk cId="2767279294" sldId="288"/>
            <ac:spMk id="3" creationId="{5FD4FDF0-8E73-38E1-FBCE-D379FE006AE1}"/>
          </ac:spMkLst>
        </pc:spChg>
      </pc:sldChg>
      <pc:sldChg chg="addSp delSp modSp new mod ord">
        <pc:chgData name="Kirk Schmidt" userId="4269040a8f499cf9" providerId="LiveId" clId="{3EE25B9B-D3BB-4A0D-A473-990E6F9E0900}" dt="2023-03-19T16:30:07.536" v="1850" actId="20577"/>
        <pc:sldMkLst>
          <pc:docMk/>
          <pc:sldMk cId="3409243965" sldId="289"/>
        </pc:sldMkLst>
        <pc:spChg chg="mod">
          <ac:chgData name="Kirk Schmidt" userId="4269040a8f499cf9" providerId="LiveId" clId="{3EE25B9B-D3BB-4A0D-A473-990E6F9E0900}" dt="2023-03-19T16:21:20.132" v="1223" actId="20577"/>
          <ac:spMkLst>
            <pc:docMk/>
            <pc:sldMk cId="3409243965" sldId="289"/>
            <ac:spMk id="2" creationId="{CE3CE10F-CBA6-9B1F-FD52-7949FC7E90B7}"/>
          </ac:spMkLst>
        </pc:spChg>
        <pc:spChg chg="mod">
          <ac:chgData name="Kirk Schmidt" userId="4269040a8f499cf9" providerId="LiveId" clId="{3EE25B9B-D3BB-4A0D-A473-990E6F9E0900}" dt="2023-03-19T16:30:07.536" v="1850" actId="20577"/>
          <ac:spMkLst>
            <pc:docMk/>
            <pc:sldMk cId="3409243965" sldId="289"/>
            <ac:spMk id="3" creationId="{AF77CCB8-7885-A515-7457-F336981F1F57}"/>
          </ac:spMkLst>
        </pc:spChg>
        <pc:graphicFrameChg chg="add del mod modGraphic">
          <ac:chgData name="Kirk Schmidt" userId="4269040a8f499cf9" providerId="LiveId" clId="{3EE25B9B-D3BB-4A0D-A473-990E6F9E0900}" dt="2023-03-19T16:26:54.495" v="1672" actId="478"/>
          <ac:graphicFrameMkLst>
            <pc:docMk/>
            <pc:sldMk cId="3409243965" sldId="289"/>
            <ac:graphicFrameMk id="4" creationId="{840BA3C8-38B1-C140-DF36-297439B1A6AC}"/>
          </ac:graphicFrameMkLst>
        </pc:graphicFrameChg>
        <pc:graphicFrameChg chg="add mod modGraphic">
          <ac:chgData name="Kirk Schmidt" userId="4269040a8f499cf9" providerId="LiveId" clId="{3EE25B9B-D3BB-4A0D-A473-990E6F9E0900}" dt="2023-03-19T16:28:28.452" v="1778" actId="1076"/>
          <ac:graphicFrameMkLst>
            <pc:docMk/>
            <pc:sldMk cId="3409243965" sldId="289"/>
            <ac:graphicFrameMk id="5" creationId="{512E0E57-9BAC-6D52-370B-3C2684808375}"/>
          </ac:graphicFrameMkLst>
        </pc:graphicFrameChg>
      </pc:sldChg>
      <pc:sldChg chg="addSp modSp new mod">
        <pc:chgData name="Kirk Schmidt" userId="4269040a8f499cf9" providerId="LiveId" clId="{3EE25B9B-D3BB-4A0D-A473-990E6F9E0900}" dt="2023-03-19T16:34:21.119" v="1985" actId="1076"/>
        <pc:sldMkLst>
          <pc:docMk/>
          <pc:sldMk cId="4177406693" sldId="290"/>
        </pc:sldMkLst>
        <pc:spChg chg="add mod">
          <ac:chgData name="Kirk Schmidt" userId="4269040a8f499cf9" providerId="LiveId" clId="{3EE25B9B-D3BB-4A0D-A473-990E6F9E0900}" dt="2023-03-19T16:34:21.119" v="1985" actId="1076"/>
          <ac:spMkLst>
            <pc:docMk/>
            <pc:sldMk cId="4177406693" sldId="290"/>
            <ac:spMk id="2" creationId="{5FA7BA4E-F499-8E17-259F-B115A764A92E}"/>
          </ac:spMkLst>
        </pc:spChg>
      </pc:sldChg>
      <pc:sldChg chg="modSp mod">
        <pc:chgData name="Kirk Schmidt" userId="4269040a8f499cf9" providerId="LiveId" clId="{3EE25B9B-D3BB-4A0D-A473-990E6F9E0900}" dt="2023-03-20T23:11:21.215" v="2983" actId="20577"/>
        <pc:sldMkLst>
          <pc:docMk/>
          <pc:sldMk cId="1702969831" sldId="294"/>
        </pc:sldMkLst>
        <pc:spChg chg="mod">
          <ac:chgData name="Kirk Schmidt" userId="4269040a8f499cf9" providerId="LiveId" clId="{3EE25B9B-D3BB-4A0D-A473-990E6F9E0900}" dt="2023-03-20T22:54:25.829" v="2258" actId="20577"/>
          <ac:spMkLst>
            <pc:docMk/>
            <pc:sldMk cId="1702969831" sldId="294"/>
            <ac:spMk id="2" creationId="{9741AF5E-F4A3-90D2-8C9C-9834F292A458}"/>
          </ac:spMkLst>
        </pc:spChg>
        <pc:spChg chg="mod">
          <ac:chgData name="Kirk Schmidt" userId="4269040a8f499cf9" providerId="LiveId" clId="{3EE25B9B-D3BB-4A0D-A473-990E6F9E0900}" dt="2023-03-20T23:11:21.215" v="2983" actId="20577"/>
          <ac:spMkLst>
            <pc:docMk/>
            <pc:sldMk cId="1702969831" sldId="294"/>
            <ac:spMk id="3" creationId="{38834D3B-0B74-5BF1-5683-6E6FFAE9D3B4}"/>
          </ac:spMkLst>
        </pc:spChg>
      </pc:sldChg>
      <pc:sldChg chg="modSp mod">
        <pc:chgData name="Kirk Schmidt" userId="4269040a8f499cf9" providerId="LiveId" clId="{3EE25B9B-D3BB-4A0D-A473-990E6F9E0900}" dt="2023-03-20T23:45:14.360" v="4330" actId="20577"/>
        <pc:sldMkLst>
          <pc:docMk/>
          <pc:sldMk cId="1516895495" sldId="295"/>
        </pc:sldMkLst>
        <pc:spChg chg="mod">
          <ac:chgData name="Kirk Schmidt" userId="4269040a8f499cf9" providerId="LiveId" clId="{3EE25B9B-D3BB-4A0D-A473-990E6F9E0900}" dt="2023-03-20T23:43:33.288" v="4205" actId="20577"/>
          <ac:spMkLst>
            <pc:docMk/>
            <pc:sldMk cId="1516895495" sldId="295"/>
            <ac:spMk id="2" creationId="{3EE86089-706F-4F08-A701-70774A9E12AF}"/>
          </ac:spMkLst>
        </pc:spChg>
        <pc:spChg chg="mod">
          <ac:chgData name="Kirk Schmidt" userId="4269040a8f499cf9" providerId="LiveId" clId="{3EE25B9B-D3BB-4A0D-A473-990E6F9E0900}" dt="2023-03-20T23:45:14.360" v="4330" actId="20577"/>
          <ac:spMkLst>
            <pc:docMk/>
            <pc:sldMk cId="1516895495" sldId="295"/>
            <ac:spMk id="3" creationId="{22539C89-5D72-34E3-22A6-0233C87E37B7}"/>
          </ac:spMkLst>
        </pc:spChg>
      </pc:sldChg>
      <pc:sldChg chg="addSp modSp del mod">
        <pc:chgData name="Kirk Schmidt" userId="4269040a8f499cf9" providerId="LiveId" clId="{3EE25B9B-D3BB-4A0D-A473-990E6F9E0900}" dt="2023-03-20T23:41:13.384" v="4119" actId="47"/>
        <pc:sldMkLst>
          <pc:docMk/>
          <pc:sldMk cId="530740905" sldId="296"/>
        </pc:sldMkLst>
        <pc:spChg chg="mod">
          <ac:chgData name="Kirk Schmidt" userId="4269040a8f499cf9" providerId="LiveId" clId="{3EE25B9B-D3BB-4A0D-A473-990E6F9E0900}" dt="2023-03-20T23:32:41.192" v="3327" actId="20577"/>
          <ac:spMkLst>
            <pc:docMk/>
            <pc:sldMk cId="530740905" sldId="296"/>
            <ac:spMk id="2" creationId="{7088E7AB-AE78-4112-7F04-84450AA93F1B}"/>
          </ac:spMkLst>
        </pc:spChg>
        <pc:spChg chg="mod">
          <ac:chgData name="Kirk Schmidt" userId="4269040a8f499cf9" providerId="LiveId" clId="{3EE25B9B-D3BB-4A0D-A473-990E6F9E0900}" dt="2023-03-20T23:37:38.018" v="3901" actId="20577"/>
          <ac:spMkLst>
            <pc:docMk/>
            <pc:sldMk cId="530740905" sldId="296"/>
            <ac:spMk id="3" creationId="{8C54EE62-8B20-8F28-BD09-5BD993EBDF82}"/>
          </ac:spMkLst>
        </pc:spChg>
        <pc:spChg chg="add mod">
          <ac:chgData name="Kirk Schmidt" userId="4269040a8f499cf9" providerId="LiveId" clId="{3EE25B9B-D3BB-4A0D-A473-990E6F9E0900}" dt="2023-03-20T23:38:16.182" v="3910" actId="14100"/>
          <ac:spMkLst>
            <pc:docMk/>
            <pc:sldMk cId="530740905" sldId="296"/>
            <ac:spMk id="4" creationId="{1CCB404D-694E-0240-09E2-632526F212E8}"/>
          </ac:spMkLst>
        </pc:spChg>
      </pc:sldChg>
      <pc:sldChg chg="modSp mod ord">
        <pc:chgData name="Kirk Schmidt" userId="4269040a8f499cf9" providerId="LiveId" clId="{3EE25B9B-D3BB-4A0D-A473-990E6F9E0900}" dt="2023-03-20T23:44:17.095" v="4207" actId="21"/>
        <pc:sldMkLst>
          <pc:docMk/>
          <pc:sldMk cId="1062326813" sldId="297"/>
        </pc:sldMkLst>
        <pc:spChg chg="mod">
          <ac:chgData name="Kirk Schmidt" userId="4269040a8f499cf9" providerId="LiveId" clId="{3EE25B9B-D3BB-4A0D-A473-990E6F9E0900}" dt="2023-03-20T23:44:17.095" v="4207" actId="21"/>
          <ac:spMkLst>
            <pc:docMk/>
            <pc:sldMk cId="1062326813" sldId="297"/>
            <ac:spMk id="3" creationId="{8D83C4DF-BFDF-3E97-147A-DFAFA84F62D5}"/>
          </ac:spMkLst>
        </pc:spChg>
      </pc:sldChg>
      <pc:sldChg chg="modSp mod ord">
        <pc:chgData name="Kirk Schmidt" userId="4269040a8f499cf9" providerId="LiveId" clId="{3EE25B9B-D3BB-4A0D-A473-990E6F9E0900}" dt="2023-03-20T23:41:07.509" v="4118" actId="20577"/>
        <pc:sldMkLst>
          <pc:docMk/>
          <pc:sldMk cId="1701294198" sldId="298"/>
        </pc:sldMkLst>
        <pc:spChg chg="mod">
          <ac:chgData name="Kirk Schmidt" userId="4269040a8f499cf9" providerId="LiveId" clId="{3EE25B9B-D3BB-4A0D-A473-990E6F9E0900}" dt="2023-03-20T23:41:07.509" v="4118" actId="20577"/>
          <ac:spMkLst>
            <pc:docMk/>
            <pc:sldMk cId="1701294198" sldId="298"/>
            <ac:spMk id="2" creationId="{3A5FD2EB-F501-CDE4-8380-B6CABEDB8AF7}"/>
          </ac:spMkLst>
        </pc:spChg>
      </pc:sldChg>
      <pc:sldChg chg="del">
        <pc:chgData name="Kirk Schmidt" userId="4269040a8f499cf9" providerId="LiveId" clId="{3EE25B9B-D3BB-4A0D-A473-990E6F9E0900}" dt="2023-03-20T23:08:35.614" v="2818" actId="47"/>
        <pc:sldMkLst>
          <pc:docMk/>
          <pc:sldMk cId="1146672417" sldId="300"/>
        </pc:sldMkLst>
      </pc:sldChg>
      <pc:sldChg chg="addSp delSp modSp mod">
        <pc:chgData name="Kirk Schmidt" userId="4269040a8f499cf9" providerId="LiveId" clId="{3EE25B9B-D3BB-4A0D-A473-990E6F9E0900}" dt="2023-03-20T23:49:12.865" v="4692" actId="20577"/>
        <pc:sldMkLst>
          <pc:docMk/>
          <pc:sldMk cId="168441397" sldId="301"/>
        </pc:sldMkLst>
        <pc:spChg chg="mod">
          <ac:chgData name="Kirk Schmidt" userId="4269040a8f499cf9" providerId="LiveId" clId="{3EE25B9B-D3BB-4A0D-A473-990E6F9E0900}" dt="2023-03-20T23:49:12.865" v="4692" actId="20577"/>
          <ac:spMkLst>
            <pc:docMk/>
            <pc:sldMk cId="168441397" sldId="301"/>
            <ac:spMk id="2" creationId="{0E8BD281-CC8E-B06A-DFEA-4F436E92E207}"/>
          </ac:spMkLst>
        </pc:spChg>
        <pc:spChg chg="add del mod">
          <ac:chgData name="Kirk Schmidt" userId="4269040a8f499cf9" providerId="LiveId" clId="{3EE25B9B-D3BB-4A0D-A473-990E6F9E0900}" dt="2023-03-20T23:48:58.083" v="4666" actId="478"/>
          <ac:spMkLst>
            <pc:docMk/>
            <pc:sldMk cId="168441397" sldId="301"/>
            <ac:spMk id="4" creationId="{053E4392-489C-3CAD-CA9C-AD8276E91BA1}"/>
          </ac:spMkLst>
        </pc:spChg>
        <pc:picChg chg="del">
          <ac:chgData name="Kirk Schmidt" userId="4269040a8f499cf9" providerId="LiveId" clId="{3EE25B9B-D3BB-4A0D-A473-990E6F9E0900}" dt="2023-03-20T23:48:45.025" v="4664" actId="478"/>
          <ac:picMkLst>
            <pc:docMk/>
            <pc:sldMk cId="168441397" sldId="301"/>
            <ac:picMk id="5" creationId="{5366723B-242A-8697-5144-0117CC499363}"/>
          </ac:picMkLst>
        </pc:picChg>
        <pc:picChg chg="add">
          <ac:chgData name="Kirk Schmidt" userId="4269040a8f499cf9" providerId="LiveId" clId="{3EE25B9B-D3BB-4A0D-A473-990E6F9E0900}" dt="2023-03-20T23:48:55.687" v="4665" actId="22"/>
          <ac:picMkLst>
            <pc:docMk/>
            <pc:sldMk cId="168441397" sldId="301"/>
            <ac:picMk id="7" creationId="{C6EA011D-CBE0-79B9-3C48-D15EE26EBA32}"/>
          </ac:picMkLst>
        </pc:picChg>
      </pc:sldChg>
      <pc:sldChg chg="modSp mod">
        <pc:chgData name="Kirk Schmidt" userId="4269040a8f499cf9" providerId="LiveId" clId="{3EE25B9B-D3BB-4A0D-A473-990E6F9E0900}" dt="2023-03-20T23:51:16.298" v="4738" actId="20577"/>
        <pc:sldMkLst>
          <pc:docMk/>
          <pc:sldMk cId="2581734067" sldId="302"/>
        </pc:sldMkLst>
        <pc:spChg chg="mod">
          <ac:chgData name="Kirk Schmidt" userId="4269040a8f499cf9" providerId="LiveId" clId="{3EE25B9B-D3BB-4A0D-A473-990E6F9E0900}" dt="2023-03-20T23:51:16.298" v="4738" actId="20577"/>
          <ac:spMkLst>
            <pc:docMk/>
            <pc:sldMk cId="2581734067" sldId="302"/>
            <ac:spMk id="3" creationId="{C393110F-0AFE-4695-A953-4F4E74B2303C}"/>
          </ac:spMkLst>
        </pc:spChg>
        <pc:picChg chg="mod">
          <ac:chgData name="Kirk Schmidt" userId="4269040a8f499cf9" providerId="LiveId" clId="{3EE25B9B-D3BB-4A0D-A473-990E6F9E0900}" dt="2023-03-20T23:49:36.634" v="4693" actId="1076"/>
          <ac:picMkLst>
            <pc:docMk/>
            <pc:sldMk cId="2581734067" sldId="302"/>
            <ac:picMk id="5" creationId="{505C82F2-7ED9-F722-57C6-7B293B1E1E01}"/>
          </ac:picMkLst>
        </pc:picChg>
      </pc:sldChg>
      <pc:sldChg chg="modSp">
        <pc:chgData name="Kirk Schmidt" userId="4269040a8f499cf9" providerId="LiveId" clId="{3EE25B9B-D3BB-4A0D-A473-990E6F9E0900}" dt="2023-03-21T02:19:47.713" v="4956" actId="20577"/>
        <pc:sldMkLst>
          <pc:docMk/>
          <pc:sldMk cId="2388249099" sldId="304"/>
        </pc:sldMkLst>
        <pc:spChg chg="mod">
          <ac:chgData name="Kirk Schmidt" userId="4269040a8f499cf9" providerId="LiveId" clId="{3EE25B9B-D3BB-4A0D-A473-990E6F9E0900}" dt="2023-03-21T02:19:47.713" v="4956" actId="20577"/>
          <ac:spMkLst>
            <pc:docMk/>
            <pc:sldMk cId="2388249099" sldId="304"/>
            <ac:spMk id="3" creationId="{740A78EF-B6A4-B09B-425D-09F85EE857CB}"/>
          </ac:spMkLst>
        </pc:spChg>
      </pc:sldChg>
      <pc:sldChg chg="modSp mod ord">
        <pc:chgData name="Kirk Schmidt" userId="4269040a8f499cf9" providerId="LiveId" clId="{3EE25B9B-D3BB-4A0D-A473-990E6F9E0900}" dt="2023-03-21T02:33:07.888" v="6289" actId="20577"/>
        <pc:sldMkLst>
          <pc:docMk/>
          <pc:sldMk cId="2171800069" sldId="305"/>
        </pc:sldMkLst>
        <pc:spChg chg="mod">
          <ac:chgData name="Kirk Schmidt" userId="4269040a8f499cf9" providerId="LiveId" clId="{3EE25B9B-D3BB-4A0D-A473-990E6F9E0900}" dt="2023-03-21T02:33:07.888" v="6289" actId="20577"/>
          <ac:spMkLst>
            <pc:docMk/>
            <pc:sldMk cId="2171800069" sldId="305"/>
            <ac:spMk id="2" creationId="{F5B4B3ED-30C0-AE2C-B41F-FFFDCF779A16}"/>
          </ac:spMkLst>
        </pc:spChg>
      </pc:sldChg>
      <pc:sldChg chg="modSp new del mod">
        <pc:chgData name="Kirk Schmidt" userId="4269040a8f499cf9" providerId="LiveId" clId="{3EE25B9B-D3BB-4A0D-A473-990E6F9E0900}" dt="2023-03-20T23:43:24.497" v="4189" actId="47"/>
        <pc:sldMkLst>
          <pc:docMk/>
          <pc:sldMk cId="3693488606" sldId="317"/>
        </pc:sldMkLst>
        <pc:spChg chg="mod">
          <ac:chgData name="Kirk Schmidt" userId="4269040a8f499cf9" providerId="LiveId" clId="{3EE25B9B-D3BB-4A0D-A473-990E6F9E0900}" dt="2023-03-20T23:08:48.513" v="2836" actId="20577"/>
          <ac:spMkLst>
            <pc:docMk/>
            <pc:sldMk cId="3693488606" sldId="317"/>
            <ac:spMk id="2" creationId="{EE05D469-CCF2-E9D8-F90B-7D52E198E546}"/>
          </ac:spMkLst>
        </pc:spChg>
        <pc:spChg chg="mod">
          <ac:chgData name="Kirk Schmidt" userId="4269040a8f499cf9" providerId="LiveId" clId="{3EE25B9B-D3BB-4A0D-A473-990E6F9E0900}" dt="2023-03-20T23:13:09.357" v="3176" actId="20577"/>
          <ac:spMkLst>
            <pc:docMk/>
            <pc:sldMk cId="3693488606" sldId="317"/>
            <ac:spMk id="3" creationId="{FEBEC640-B080-D3EC-028F-0E2D18B2A12B}"/>
          </ac:spMkLst>
        </pc:spChg>
      </pc:sldChg>
      <pc:sldChg chg="addSp delSp modSp new del mod">
        <pc:chgData name="Kirk Schmidt" userId="4269040a8f499cf9" providerId="LiveId" clId="{3EE25B9B-D3BB-4A0D-A473-990E6F9E0900}" dt="2023-03-20T23:36:44.749" v="3810" actId="47"/>
        <pc:sldMkLst>
          <pc:docMk/>
          <pc:sldMk cId="1249696779" sldId="318"/>
        </pc:sldMkLst>
        <pc:spChg chg="add del mod">
          <ac:chgData name="Kirk Schmidt" userId="4269040a8f499cf9" providerId="LiveId" clId="{3EE25B9B-D3BB-4A0D-A473-990E6F9E0900}" dt="2023-03-20T23:36:34.683" v="3809" actId="20577"/>
          <ac:spMkLst>
            <pc:docMk/>
            <pc:sldMk cId="1249696779" sldId="318"/>
            <ac:spMk id="2" creationId="{AB68082C-981C-3EF2-6890-7BE7993C5CFE}"/>
          </ac:spMkLst>
        </pc:spChg>
        <pc:picChg chg="add del mod ord">
          <ac:chgData name="Kirk Schmidt" userId="4269040a8f499cf9" providerId="LiveId" clId="{3EE25B9B-D3BB-4A0D-A473-990E6F9E0900}" dt="2023-03-20T23:34:54.617" v="3580" actId="22"/>
          <ac:picMkLst>
            <pc:docMk/>
            <pc:sldMk cId="1249696779" sldId="318"/>
            <ac:picMk id="4" creationId="{BAE87801-42DC-BE3A-BC1F-2F00BCA83C80}"/>
          </ac:picMkLst>
        </pc:picChg>
        <pc:picChg chg="add del">
          <ac:chgData name="Kirk Schmidt" userId="4269040a8f499cf9" providerId="LiveId" clId="{3EE25B9B-D3BB-4A0D-A473-990E6F9E0900}" dt="2023-03-20T23:35:36.161" v="3628" actId="478"/>
          <ac:picMkLst>
            <pc:docMk/>
            <pc:sldMk cId="1249696779" sldId="318"/>
            <ac:picMk id="6" creationId="{87D3DF83-00E4-B3F4-C03E-3E78E06CAE78}"/>
          </ac:picMkLst>
        </pc:picChg>
        <pc:picChg chg="add">
          <ac:chgData name="Kirk Schmidt" userId="4269040a8f499cf9" providerId="LiveId" clId="{3EE25B9B-D3BB-4A0D-A473-990E6F9E0900}" dt="2023-03-20T23:35:38.005" v="3629" actId="22"/>
          <ac:picMkLst>
            <pc:docMk/>
            <pc:sldMk cId="1249696779" sldId="318"/>
            <ac:picMk id="8" creationId="{29A66A1A-515E-F7BC-794A-1B3DBDA60788}"/>
          </ac:picMkLst>
        </pc:picChg>
      </pc:sldChg>
      <pc:sldChg chg="new del">
        <pc:chgData name="Kirk Schmidt" userId="4269040a8f499cf9" providerId="LiveId" clId="{3EE25B9B-D3BB-4A0D-A473-990E6F9E0900}" dt="2023-03-20T23:33:56.544" v="3576" actId="47"/>
        <pc:sldMkLst>
          <pc:docMk/>
          <pc:sldMk cId="2155300483" sldId="318"/>
        </pc:sldMkLst>
      </pc:sldChg>
      <pc:sldChg chg="modSp new mod">
        <pc:chgData name="Kirk Schmidt" userId="4269040a8f499cf9" providerId="LiveId" clId="{3EE25B9B-D3BB-4A0D-A473-990E6F9E0900}" dt="2023-03-20T23:43:00.642" v="4188" actId="403"/>
        <pc:sldMkLst>
          <pc:docMk/>
          <pc:sldMk cId="2884443825" sldId="318"/>
        </pc:sldMkLst>
        <pc:spChg chg="mod">
          <ac:chgData name="Kirk Schmidt" userId="4269040a8f499cf9" providerId="LiveId" clId="{3EE25B9B-D3BB-4A0D-A473-990E6F9E0900}" dt="2023-03-20T23:38:27.399" v="3944" actId="20577"/>
          <ac:spMkLst>
            <pc:docMk/>
            <pc:sldMk cId="2884443825" sldId="318"/>
            <ac:spMk id="2" creationId="{5769E056-ECE2-C826-BA44-45CF3311E450}"/>
          </ac:spMkLst>
        </pc:spChg>
        <pc:spChg chg="mod">
          <ac:chgData name="Kirk Schmidt" userId="4269040a8f499cf9" providerId="LiveId" clId="{3EE25B9B-D3BB-4A0D-A473-990E6F9E0900}" dt="2023-03-20T23:43:00.642" v="4188" actId="403"/>
          <ac:spMkLst>
            <pc:docMk/>
            <pc:sldMk cId="2884443825" sldId="318"/>
            <ac:spMk id="3" creationId="{71EE9CDA-57E0-3EF2-5EF6-A946D57E9ADE}"/>
          </ac:spMkLst>
        </pc:spChg>
      </pc:sldChg>
      <pc:sldChg chg="modSp add mod">
        <pc:chgData name="Kirk Schmidt" userId="4269040a8f499cf9" providerId="LiveId" clId="{3EE25B9B-D3BB-4A0D-A473-990E6F9E0900}" dt="2023-03-21T02:26:16.143" v="5224" actId="20577"/>
        <pc:sldMkLst>
          <pc:docMk/>
          <pc:sldMk cId="4042737766" sldId="319"/>
        </pc:sldMkLst>
        <pc:spChg chg="mod">
          <ac:chgData name="Kirk Schmidt" userId="4269040a8f499cf9" providerId="LiveId" clId="{3EE25B9B-D3BB-4A0D-A473-990E6F9E0900}" dt="2023-03-21T02:26:16.143" v="5224" actId="20577"/>
          <ac:spMkLst>
            <pc:docMk/>
            <pc:sldMk cId="4042737766" sldId="319"/>
            <ac:spMk id="2" creationId="{AF873117-D0BA-7082-895A-B45CDD11C633}"/>
          </ac:spMkLst>
        </pc:spChg>
        <pc:spChg chg="mod">
          <ac:chgData name="Kirk Schmidt" userId="4269040a8f499cf9" providerId="LiveId" clId="{3EE25B9B-D3BB-4A0D-A473-990E6F9E0900}" dt="2023-03-21T02:26:03.363" v="5223" actId="20577"/>
          <ac:spMkLst>
            <pc:docMk/>
            <pc:sldMk cId="4042737766" sldId="319"/>
            <ac:spMk id="3" creationId="{740A78EF-B6A4-B09B-425D-09F85EE857CB}"/>
          </ac:spMkLst>
        </pc:spChg>
      </pc:sldChg>
      <pc:sldChg chg="modSp new mod">
        <pc:chgData name="Kirk Schmidt" userId="4269040a8f499cf9" providerId="LiveId" clId="{3EE25B9B-D3BB-4A0D-A473-990E6F9E0900}" dt="2023-03-21T02:27:20.410" v="5486" actId="14"/>
        <pc:sldMkLst>
          <pc:docMk/>
          <pc:sldMk cId="301714090" sldId="320"/>
        </pc:sldMkLst>
        <pc:spChg chg="mod">
          <ac:chgData name="Kirk Schmidt" userId="4269040a8f499cf9" providerId="LiveId" clId="{3EE25B9B-D3BB-4A0D-A473-990E6F9E0900}" dt="2023-03-21T02:26:35.749" v="5253" actId="20577"/>
          <ac:spMkLst>
            <pc:docMk/>
            <pc:sldMk cId="301714090" sldId="320"/>
            <ac:spMk id="2" creationId="{4354D365-3AE4-5E09-5051-05BA951AB58A}"/>
          </ac:spMkLst>
        </pc:spChg>
        <pc:spChg chg="mod">
          <ac:chgData name="Kirk Schmidt" userId="4269040a8f499cf9" providerId="LiveId" clId="{3EE25B9B-D3BB-4A0D-A473-990E6F9E0900}" dt="2023-03-21T02:27:20.410" v="5486" actId="14"/>
          <ac:spMkLst>
            <pc:docMk/>
            <pc:sldMk cId="301714090" sldId="320"/>
            <ac:spMk id="3" creationId="{7A2E1C9C-C5F5-E1F8-8E66-A257B48A2B53}"/>
          </ac:spMkLst>
        </pc:spChg>
      </pc:sldChg>
      <pc:sldChg chg="modSp new mod">
        <pc:chgData name="Kirk Schmidt" userId="4269040a8f499cf9" providerId="LiveId" clId="{3EE25B9B-D3BB-4A0D-A473-990E6F9E0900}" dt="2023-03-21T02:29:57.646" v="5834" actId="20577"/>
        <pc:sldMkLst>
          <pc:docMk/>
          <pc:sldMk cId="765808000" sldId="321"/>
        </pc:sldMkLst>
        <pc:spChg chg="mod">
          <ac:chgData name="Kirk Schmidt" userId="4269040a8f499cf9" providerId="LiveId" clId="{3EE25B9B-D3BB-4A0D-A473-990E6F9E0900}" dt="2023-03-21T02:28:27.138" v="5526" actId="20577"/>
          <ac:spMkLst>
            <pc:docMk/>
            <pc:sldMk cId="765808000" sldId="321"/>
            <ac:spMk id="2" creationId="{2E181645-5C3E-2637-13ED-72D85916BDAF}"/>
          </ac:spMkLst>
        </pc:spChg>
        <pc:spChg chg="mod">
          <ac:chgData name="Kirk Schmidt" userId="4269040a8f499cf9" providerId="LiveId" clId="{3EE25B9B-D3BB-4A0D-A473-990E6F9E0900}" dt="2023-03-21T02:29:57.646" v="5834" actId="20577"/>
          <ac:spMkLst>
            <pc:docMk/>
            <pc:sldMk cId="765808000" sldId="321"/>
            <ac:spMk id="3" creationId="{04A055E8-CD95-8351-790B-25C68FC5347E}"/>
          </ac:spMkLst>
        </pc:spChg>
      </pc:sldChg>
      <pc:sldChg chg="delSp add mod">
        <pc:chgData name="Kirk Schmidt" userId="4269040a8f499cf9" providerId="LiveId" clId="{3EE25B9B-D3BB-4A0D-A473-990E6F9E0900}" dt="2023-03-21T02:30:43.924" v="5839" actId="478"/>
        <pc:sldMkLst>
          <pc:docMk/>
          <pc:sldMk cId="1675699224" sldId="322"/>
        </pc:sldMkLst>
        <pc:picChg chg="del">
          <ac:chgData name="Kirk Schmidt" userId="4269040a8f499cf9" providerId="LiveId" clId="{3EE25B9B-D3BB-4A0D-A473-990E6F9E0900}" dt="2023-03-21T02:30:43.924" v="5839" actId="478"/>
          <ac:picMkLst>
            <pc:docMk/>
            <pc:sldMk cId="1675699224" sldId="322"/>
            <ac:picMk id="4" creationId="{109C91B5-6593-016B-7F34-509D1AFD9160}"/>
          </ac:picMkLst>
        </pc:picChg>
      </pc:sldChg>
      <pc:sldChg chg="add del">
        <pc:chgData name="Kirk Schmidt" userId="4269040a8f499cf9" providerId="LiveId" clId="{3EE25B9B-D3BB-4A0D-A473-990E6F9E0900}" dt="2023-03-21T02:30:33.278" v="5836" actId="2696"/>
        <pc:sldMkLst>
          <pc:docMk/>
          <pc:sldMk cId="2547464097" sldId="322"/>
        </pc:sldMkLst>
      </pc:sldChg>
      <pc:sldChg chg="modSp new mod">
        <pc:chgData name="Kirk Schmidt" userId="4269040a8f499cf9" providerId="LiveId" clId="{3EE25B9B-D3BB-4A0D-A473-990E6F9E0900}" dt="2023-03-21T02:33:00.629" v="6282" actId="20577"/>
        <pc:sldMkLst>
          <pc:docMk/>
          <pc:sldMk cId="1404821578" sldId="323"/>
        </pc:sldMkLst>
        <pc:spChg chg="mod">
          <ac:chgData name="Kirk Schmidt" userId="4269040a8f499cf9" providerId="LiveId" clId="{3EE25B9B-D3BB-4A0D-A473-990E6F9E0900}" dt="2023-03-21T02:31:04.111" v="5874" actId="20577"/>
          <ac:spMkLst>
            <pc:docMk/>
            <pc:sldMk cId="1404821578" sldId="323"/>
            <ac:spMk id="2" creationId="{F5D25A52-F336-8EBE-0C7C-4912C06707D5}"/>
          </ac:spMkLst>
        </pc:spChg>
        <pc:spChg chg="mod">
          <ac:chgData name="Kirk Schmidt" userId="4269040a8f499cf9" providerId="LiveId" clId="{3EE25B9B-D3BB-4A0D-A473-990E6F9E0900}" dt="2023-03-21T02:33:00.629" v="6282" actId="20577"/>
          <ac:spMkLst>
            <pc:docMk/>
            <pc:sldMk cId="1404821578" sldId="323"/>
            <ac:spMk id="3" creationId="{AE3895EA-848B-0F59-90B8-9872212BDB0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7393F-12AE-47B4-8C9B-7934E7DBA03C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E26B91-C063-4AE8-8F2B-E253B86C40C2}">
      <dgm:prSet/>
      <dgm:spPr/>
      <dgm:t>
        <a:bodyPr/>
        <a:lstStyle/>
        <a:p>
          <a:r>
            <a:rPr lang="en-CA"/>
            <a:t>Replace donors lost by attrition (acquisition-retention equilibrium)</a:t>
          </a:r>
          <a:endParaRPr lang="en-US"/>
        </a:p>
      </dgm:t>
    </dgm:pt>
    <dgm:pt modelId="{DD8278D5-2DEB-4D1A-8DA6-79E5FB866B59}" type="parTrans" cxnId="{AB23C733-BD44-4C0B-AAC2-BC0E0FD102DA}">
      <dgm:prSet/>
      <dgm:spPr/>
      <dgm:t>
        <a:bodyPr/>
        <a:lstStyle/>
        <a:p>
          <a:endParaRPr lang="en-US"/>
        </a:p>
      </dgm:t>
    </dgm:pt>
    <dgm:pt modelId="{EA4F9DCE-AB32-44B7-9CEA-437966A174E1}" type="sibTrans" cxnId="{AB23C733-BD44-4C0B-AAC2-BC0E0FD102D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92515CEB-8DC0-4F44-B2ED-F5E49F382172}">
      <dgm:prSet/>
      <dgm:spPr/>
      <dgm:t>
        <a:bodyPr/>
        <a:lstStyle/>
        <a:p>
          <a:r>
            <a:rPr lang="en-CA"/>
            <a:t>Increase size of donor pool</a:t>
          </a:r>
          <a:endParaRPr lang="en-US"/>
        </a:p>
      </dgm:t>
    </dgm:pt>
    <dgm:pt modelId="{C867B076-8FFD-408B-A4ED-D7D3EC38323C}" type="parTrans" cxnId="{A47523C3-41C6-4518-881D-F24DB75BF144}">
      <dgm:prSet/>
      <dgm:spPr/>
      <dgm:t>
        <a:bodyPr/>
        <a:lstStyle/>
        <a:p>
          <a:endParaRPr lang="en-US"/>
        </a:p>
      </dgm:t>
    </dgm:pt>
    <dgm:pt modelId="{EC1FAA88-F66D-4242-A815-9459786461FD}" type="sibTrans" cxnId="{A47523C3-41C6-4518-881D-F24DB75BF14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F9E95AC-CF41-4827-8350-44B6792D9F0F}">
      <dgm:prSet/>
      <dgm:spPr/>
      <dgm:t>
        <a:bodyPr/>
        <a:lstStyle/>
        <a:p>
          <a:r>
            <a:rPr lang="en-CA"/>
            <a:t>Introduce new types of donors to the organization</a:t>
          </a:r>
          <a:endParaRPr lang="en-US"/>
        </a:p>
      </dgm:t>
    </dgm:pt>
    <dgm:pt modelId="{5EE1867D-437A-4777-9D69-E7E338B884C7}" type="parTrans" cxnId="{6B38F606-0181-4546-BE5D-1921360ED1D0}">
      <dgm:prSet/>
      <dgm:spPr/>
      <dgm:t>
        <a:bodyPr/>
        <a:lstStyle/>
        <a:p>
          <a:endParaRPr lang="en-US"/>
        </a:p>
      </dgm:t>
    </dgm:pt>
    <dgm:pt modelId="{B774D346-3B8D-45D0-84CA-AB82CA8BED75}" type="sibTrans" cxnId="{6B38F606-0181-4546-BE5D-1921360ED1D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787EC68-1CBA-4145-A7D3-00752FD07520}" type="pres">
      <dgm:prSet presAssocID="{7F97393F-12AE-47B4-8C9B-7934E7DBA03C}" presName="Name0" presStyleCnt="0">
        <dgm:presLayoutVars>
          <dgm:animLvl val="lvl"/>
          <dgm:resizeHandles val="exact"/>
        </dgm:presLayoutVars>
      </dgm:prSet>
      <dgm:spPr/>
    </dgm:pt>
    <dgm:pt modelId="{6FCE1A10-0EA3-49AA-B73D-6A3823431C1E}" type="pres">
      <dgm:prSet presAssocID="{DAE26B91-C063-4AE8-8F2B-E253B86C40C2}" presName="compositeNode" presStyleCnt="0">
        <dgm:presLayoutVars>
          <dgm:bulletEnabled val="1"/>
        </dgm:presLayoutVars>
      </dgm:prSet>
      <dgm:spPr/>
    </dgm:pt>
    <dgm:pt modelId="{1850B907-E014-4B7E-AF2B-75460E5CD368}" type="pres">
      <dgm:prSet presAssocID="{DAE26B91-C063-4AE8-8F2B-E253B86C40C2}" presName="bgRect" presStyleLbl="alignNode1" presStyleIdx="0" presStyleCnt="3"/>
      <dgm:spPr/>
    </dgm:pt>
    <dgm:pt modelId="{9706C975-AE34-4267-B11A-59E0F1C85A8E}" type="pres">
      <dgm:prSet presAssocID="{EA4F9DCE-AB32-44B7-9CEA-437966A174E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97E72CA-2939-4998-AB3D-EA008B25EE20}" type="pres">
      <dgm:prSet presAssocID="{DAE26B91-C063-4AE8-8F2B-E253B86C40C2}" presName="nodeRect" presStyleLbl="alignNode1" presStyleIdx="0" presStyleCnt="3">
        <dgm:presLayoutVars>
          <dgm:bulletEnabled val="1"/>
        </dgm:presLayoutVars>
      </dgm:prSet>
      <dgm:spPr/>
    </dgm:pt>
    <dgm:pt modelId="{F860FB55-9F04-4273-88AB-5DC260601966}" type="pres">
      <dgm:prSet presAssocID="{EA4F9DCE-AB32-44B7-9CEA-437966A174E1}" presName="sibTrans" presStyleCnt="0"/>
      <dgm:spPr/>
    </dgm:pt>
    <dgm:pt modelId="{EFBDBA2C-6E67-4574-8BDF-77495BB5593B}" type="pres">
      <dgm:prSet presAssocID="{92515CEB-8DC0-4F44-B2ED-F5E49F382172}" presName="compositeNode" presStyleCnt="0">
        <dgm:presLayoutVars>
          <dgm:bulletEnabled val="1"/>
        </dgm:presLayoutVars>
      </dgm:prSet>
      <dgm:spPr/>
    </dgm:pt>
    <dgm:pt modelId="{B7613EFA-8A52-423C-B64E-7BF99F07687B}" type="pres">
      <dgm:prSet presAssocID="{92515CEB-8DC0-4F44-B2ED-F5E49F382172}" presName="bgRect" presStyleLbl="alignNode1" presStyleIdx="1" presStyleCnt="3"/>
      <dgm:spPr/>
    </dgm:pt>
    <dgm:pt modelId="{FA6DEF19-1528-4428-8A68-6AE9389B6FCC}" type="pres">
      <dgm:prSet presAssocID="{EC1FAA88-F66D-4242-A815-9459786461F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8ABA6D8-26D2-4A41-BE0C-CF026A1F615B}" type="pres">
      <dgm:prSet presAssocID="{92515CEB-8DC0-4F44-B2ED-F5E49F382172}" presName="nodeRect" presStyleLbl="alignNode1" presStyleIdx="1" presStyleCnt="3">
        <dgm:presLayoutVars>
          <dgm:bulletEnabled val="1"/>
        </dgm:presLayoutVars>
      </dgm:prSet>
      <dgm:spPr/>
    </dgm:pt>
    <dgm:pt modelId="{8DDC35F2-9C74-4EE3-A20C-6D2EB82B09CC}" type="pres">
      <dgm:prSet presAssocID="{EC1FAA88-F66D-4242-A815-9459786461FD}" presName="sibTrans" presStyleCnt="0"/>
      <dgm:spPr/>
    </dgm:pt>
    <dgm:pt modelId="{6431F299-9763-4EF3-87F0-0A2C7BEEC374}" type="pres">
      <dgm:prSet presAssocID="{9F9E95AC-CF41-4827-8350-44B6792D9F0F}" presName="compositeNode" presStyleCnt="0">
        <dgm:presLayoutVars>
          <dgm:bulletEnabled val="1"/>
        </dgm:presLayoutVars>
      </dgm:prSet>
      <dgm:spPr/>
    </dgm:pt>
    <dgm:pt modelId="{09E07C50-867F-4458-B685-26D6FF0C9EA8}" type="pres">
      <dgm:prSet presAssocID="{9F9E95AC-CF41-4827-8350-44B6792D9F0F}" presName="bgRect" presStyleLbl="alignNode1" presStyleIdx="2" presStyleCnt="3"/>
      <dgm:spPr/>
    </dgm:pt>
    <dgm:pt modelId="{3DC8B8FC-E0F3-438A-868A-55896895D87D}" type="pres">
      <dgm:prSet presAssocID="{B774D346-3B8D-45D0-84CA-AB82CA8BED7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F8415E5D-305E-4B9B-8BDA-78C45D8DDD07}" type="pres">
      <dgm:prSet presAssocID="{9F9E95AC-CF41-4827-8350-44B6792D9F0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B38F606-0181-4546-BE5D-1921360ED1D0}" srcId="{7F97393F-12AE-47B4-8C9B-7934E7DBA03C}" destId="{9F9E95AC-CF41-4827-8350-44B6792D9F0F}" srcOrd="2" destOrd="0" parTransId="{5EE1867D-437A-4777-9D69-E7E338B884C7}" sibTransId="{B774D346-3B8D-45D0-84CA-AB82CA8BED75}"/>
    <dgm:cxn modelId="{5A0BF011-04DD-4F88-9F32-8AF748F075F2}" type="presOf" srcId="{EA4F9DCE-AB32-44B7-9CEA-437966A174E1}" destId="{9706C975-AE34-4267-B11A-59E0F1C85A8E}" srcOrd="0" destOrd="0" presId="urn:microsoft.com/office/officeart/2016/7/layout/LinearBlockProcessNumbered"/>
    <dgm:cxn modelId="{62D51A2A-D0A7-41F4-B444-D063D96CADF8}" type="presOf" srcId="{92515CEB-8DC0-4F44-B2ED-F5E49F382172}" destId="{68ABA6D8-26D2-4A41-BE0C-CF026A1F615B}" srcOrd="1" destOrd="0" presId="urn:microsoft.com/office/officeart/2016/7/layout/LinearBlockProcessNumbered"/>
    <dgm:cxn modelId="{6EBFC533-A96D-4843-9FD7-B81197C5D1D0}" type="presOf" srcId="{92515CEB-8DC0-4F44-B2ED-F5E49F382172}" destId="{B7613EFA-8A52-423C-B64E-7BF99F07687B}" srcOrd="0" destOrd="0" presId="urn:microsoft.com/office/officeart/2016/7/layout/LinearBlockProcessNumbered"/>
    <dgm:cxn modelId="{AB23C733-BD44-4C0B-AAC2-BC0E0FD102DA}" srcId="{7F97393F-12AE-47B4-8C9B-7934E7DBA03C}" destId="{DAE26B91-C063-4AE8-8F2B-E253B86C40C2}" srcOrd="0" destOrd="0" parTransId="{DD8278D5-2DEB-4D1A-8DA6-79E5FB866B59}" sibTransId="{EA4F9DCE-AB32-44B7-9CEA-437966A174E1}"/>
    <dgm:cxn modelId="{F8F12862-82F7-4C45-8542-B7502920AADA}" type="presOf" srcId="{9F9E95AC-CF41-4827-8350-44B6792D9F0F}" destId="{F8415E5D-305E-4B9B-8BDA-78C45D8DDD07}" srcOrd="1" destOrd="0" presId="urn:microsoft.com/office/officeart/2016/7/layout/LinearBlockProcessNumbered"/>
    <dgm:cxn modelId="{B6D84480-699B-4E8C-9DFC-99E27AEDA113}" type="presOf" srcId="{DAE26B91-C063-4AE8-8F2B-E253B86C40C2}" destId="{A97E72CA-2939-4998-AB3D-EA008B25EE20}" srcOrd="1" destOrd="0" presId="urn:microsoft.com/office/officeart/2016/7/layout/LinearBlockProcessNumbered"/>
    <dgm:cxn modelId="{49047984-DD93-4F45-8368-980813E58A64}" type="presOf" srcId="{DAE26B91-C063-4AE8-8F2B-E253B86C40C2}" destId="{1850B907-E014-4B7E-AF2B-75460E5CD368}" srcOrd="0" destOrd="0" presId="urn:microsoft.com/office/officeart/2016/7/layout/LinearBlockProcessNumbered"/>
    <dgm:cxn modelId="{F2B12B8E-DB46-4A68-8295-4D6E4E4F211F}" type="presOf" srcId="{EC1FAA88-F66D-4242-A815-9459786461FD}" destId="{FA6DEF19-1528-4428-8A68-6AE9389B6FCC}" srcOrd="0" destOrd="0" presId="urn:microsoft.com/office/officeart/2016/7/layout/LinearBlockProcessNumbered"/>
    <dgm:cxn modelId="{9F10AEA8-3CDE-4EE8-A535-C8FA872A7020}" type="presOf" srcId="{B774D346-3B8D-45D0-84CA-AB82CA8BED75}" destId="{3DC8B8FC-E0F3-438A-868A-55896895D87D}" srcOrd="0" destOrd="0" presId="urn:microsoft.com/office/officeart/2016/7/layout/LinearBlockProcessNumbered"/>
    <dgm:cxn modelId="{A47523C3-41C6-4518-881D-F24DB75BF144}" srcId="{7F97393F-12AE-47B4-8C9B-7934E7DBA03C}" destId="{92515CEB-8DC0-4F44-B2ED-F5E49F382172}" srcOrd="1" destOrd="0" parTransId="{C867B076-8FFD-408B-A4ED-D7D3EC38323C}" sibTransId="{EC1FAA88-F66D-4242-A815-9459786461FD}"/>
    <dgm:cxn modelId="{A5C52AE5-B595-4967-8569-19CE2F9D73F3}" type="presOf" srcId="{7F97393F-12AE-47B4-8C9B-7934E7DBA03C}" destId="{E787EC68-1CBA-4145-A7D3-00752FD07520}" srcOrd="0" destOrd="0" presId="urn:microsoft.com/office/officeart/2016/7/layout/LinearBlockProcessNumbered"/>
    <dgm:cxn modelId="{3517D2E8-7FB0-47DD-A538-9C3ED89F3C58}" type="presOf" srcId="{9F9E95AC-CF41-4827-8350-44B6792D9F0F}" destId="{09E07C50-867F-4458-B685-26D6FF0C9EA8}" srcOrd="0" destOrd="0" presId="urn:microsoft.com/office/officeart/2016/7/layout/LinearBlockProcessNumbered"/>
    <dgm:cxn modelId="{452589F3-EE25-4CA2-9513-636E389132CC}" type="presParOf" srcId="{E787EC68-1CBA-4145-A7D3-00752FD07520}" destId="{6FCE1A10-0EA3-49AA-B73D-6A3823431C1E}" srcOrd="0" destOrd="0" presId="urn:microsoft.com/office/officeart/2016/7/layout/LinearBlockProcessNumbered"/>
    <dgm:cxn modelId="{101C295A-04EE-4B8F-848C-27D22B172B96}" type="presParOf" srcId="{6FCE1A10-0EA3-49AA-B73D-6A3823431C1E}" destId="{1850B907-E014-4B7E-AF2B-75460E5CD368}" srcOrd="0" destOrd="0" presId="urn:microsoft.com/office/officeart/2016/7/layout/LinearBlockProcessNumbered"/>
    <dgm:cxn modelId="{37619BA4-DB3C-4202-B1CC-F2AF477E8E1D}" type="presParOf" srcId="{6FCE1A10-0EA3-49AA-B73D-6A3823431C1E}" destId="{9706C975-AE34-4267-B11A-59E0F1C85A8E}" srcOrd="1" destOrd="0" presId="urn:microsoft.com/office/officeart/2016/7/layout/LinearBlockProcessNumbered"/>
    <dgm:cxn modelId="{2ED2F563-F644-4329-833F-990C4A01D50F}" type="presParOf" srcId="{6FCE1A10-0EA3-49AA-B73D-6A3823431C1E}" destId="{A97E72CA-2939-4998-AB3D-EA008B25EE20}" srcOrd="2" destOrd="0" presId="urn:microsoft.com/office/officeart/2016/7/layout/LinearBlockProcessNumbered"/>
    <dgm:cxn modelId="{3F3A15AB-F207-4D26-9523-B2458B48175A}" type="presParOf" srcId="{E787EC68-1CBA-4145-A7D3-00752FD07520}" destId="{F860FB55-9F04-4273-88AB-5DC260601966}" srcOrd="1" destOrd="0" presId="urn:microsoft.com/office/officeart/2016/7/layout/LinearBlockProcessNumbered"/>
    <dgm:cxn modelId="{E8953AD3-ED3E-46B1-A92B-636D2B2BB0B1}" type="presParOf" srcId="{E787EC68-1CBA-4145-A7D3-00752FD07520}" destId="{EFBDBA2C-6E67-4574-8BDF-77495BB5593B}" srcOrd="2" destOrd="0" presId="urn:microsoft.com/office/officeart/2016/7/layout/LinearBlockProcessNumbered"/>
    <dgm:cxn modelId="{B8F2D364-0023-4739-9C34-2DB0E4C2CE12}" type="presParOf" srcId="{EFBDBA2C-6E67-4574-8BDF-77495BB5593B}" destId="{B7613EFA-8A52-423C-B64E-7BF99F07687B}" srcOrd="0" destOrd="0" presId="urn:microsoft.com/office/officeart/2016/7/layout/LinearBlockProcessNumbered"/>
    <dgm:cxn modelId="{4790CB6D-03E0-4CC1-B65D-308EDA27225B}" type="presParOf" srcId="{EFBDBA2C-6E67-4574-8BDF-77495BB5593B}" destId="{FA6DEF19-1528-4428-8A68-6AE9389B6FCC}" srcOrd="1" destOrd="0" presId="urn:microsoft.com/office/officeart/2016/7/layout/LinearBlockProcessNumbered"/>
    <dgm:cxn modelId="{1BD0204B-CA0B-41ED-B748-59EF1BEE2735}" type="presParOf" srcId="{EFBDBA2C-6E67-4574-8BDF-77495BB5593B}" destId="{68ABA6D8-26D2-4A41-BE0C-CF026A1F615B}" srcOrd="2" destOrd="0" presId="urn:microsoft.com/office/officeart/2016/7/layout/LinearBlockProcessNumbered"/>
    <dgm:cxn modelId="{528F7052-0B0A-4BB5-A56F-F9F116B2A0BA}" type="presParOf" srcId="{E787EC68-1CBA-4145-A7D3-00752FD07520}" destId="{8DDC35F2-9C74-4EE3-A20C-6D2EB82B09CC}" srcOrd="3" destOrd="0" presId="urn:microsoft.com/office/officeart/2016/7/layout/LinearBlockProcessNumbered"/>
    <dgm:cxn modelId="{3C3662E1-A231-4906-914C-663D1A7C8E2E}" type="presParOf" srcId="{E787EC68-1CBA-4145-A7D3-00752FD07520}" destId="{6431F299-9763-4EF3-87F0-0A2C7BEEC374}" srcOrd="4" destOrd="0" presId="urn:microsoft.com/office/officeart/2016/7/layout/LinearBlockProcessNumbered"/>
    <dgm:cxn modelId="{A459EF79-4A52-4902-8154-4010C991C6F4}" type="presParOf" srcId="{6431F299-9763-4EF3-87F0-0A2C7BEEC374}" destId="{09E07C50-867F-4458-B685-26D6FF0C9EA8}" srcOrd="0" destOrd="0" presId="urn:microsoft.com/office/officeart/2016/7/layout/LinearBlockProcessNumbered"/>
    <dgm:cxn modelId="{824BC5A0-BEB7-439D-A188-39CC5A31A292}" type="presParOf" srcId="{6431F299-9763-4EF3-87F0-0A2C7BEEC374}" destId="{3DC8B8FC-E0F3-438A-868A-55896895D87D}" srcOrd="1" destOrd="0" presId="urn:microsoft.com/office/officeart/2016/7/layout/LinearBlockProcessNumbered"/>
    <dgm:cxn modelId="{07AE7A00-9AB5-4A7B-8743-5FE1AE76B04E}" type="presParOf" srcId="{6431F299-9763-4EF3-87F0-0A2C7BEEC374}" destId="{F8415E5D-305E-4B9B-8BDA-78C45D8DDD0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EC094-9E40-470D-AD3C-AE494B092A3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E5EB1CA-2E38-4A25-8960-858A9A2D627C}">
      <dgm:prSet/>
      <dgm:spPr/>
      <dgm:t>
        <a:bodyPr/>
        <a:lstStyle/>
        <a:p>
          <a:pPr>
            <a:defRPr cap="all"/>
          </a:pPr>
          <a:r>
            <a:rPr lang="en-US" b="0" i="0"/>
            <a:t>By Channel (Direct Mail, Email, Ads, etc)</a:t>
          </a:r>
          <a:endParaRPr lang="en-US"/>
        </a:p>
      </dgm:t>
    </dgm:pt>
    <dgm:pt modelId="{C25FDA3B-427E-4C3D-9A59-FFAAE8D815FF}" type="parTrans" cxnId="{665EEAA8-C3BF-446B-B1E0-BE918909542D}">
      <dgm:prSet/>
      <dgm:spPr/>
      <dgm:t>
        <a:bodyPr/>
        <a:lstStyle/>
        <a:p>
          <a:endParaRPr lang="en-US"/>
        </a:p>
      </dgm:t>
    </dgm:pt>
    <dgm:pt modelId="{AAE22538-8153-43D0-B4A6-9B51EA35C75B}" type="sibTrans" cxnId="{665EEAA8-C3BF-446B-B1E0-BE918909542D}">
      <dgm:prSet/>
      <dgm:spPr/>
      <dgm:t>
        <a:bodyPr/>
        <a:lstStyle/>
        <a:p>
          <a:endParaRPr lang="en-US"/>
        </a:p>
      </dgm:t>
    </dgm:pt>
    <dgm:pt modelId="{149D3C5A-3535-44E1-9596-B3CD1F505D97}">
      <dgm:prSet/>
      <dgm:spPr/>
      <dgm:t>
        <a:bodyPr/>
        <a:lstStyle/>
        <a:p>
          <a:pPr>
            <a:defRPr cap="all"/>
          </a:pPr>
          <a:r>
            <a:rPr lang="en-US" b="0" i="0"/>
            <a:t>By Demographics / Psychographics</a:t>
          </a:r>
          <a:endParaRPr lang="en-US"/>
        </a:p>
      </dgm:t>
    </dgm:pt>
    <dgm:pt modelId="{FA727C52-D929-4AB2-94B9-B25A362F9B71}" type="parTrans" cxnId="{B1BB1293-46A0-409D-B404-93B13A689544}">
      <dgm:prSet/>
      <dgm:spPr/>
      <dgm:t>
        <a:bodyPr/>
        <a:lstStyle/>
        <a:p>
          <a:endParaRPr lang="en-US"/>
        </a:p>
      </dgm:t>
    </dgm:pt>
    <dgm:pt modelId="{2DFAFC4E-F28A-47AC-A66A-A0055163D61C}" type="sibTrans" cxnId="{B1BB1293-46A0-409D-B404-93B13A689544}">
      <dgm:prSet/>
      <dgm:spPr/>
      <dgm:t>
        <a:bodyPr/>
        <a:lstStyle/>
        <a:p>
          <a:endParaRPr lang="en-US"/>
        </a:p>
      </dgm:t>
    </dgm:pt>
    <dgm:pt modelId="{938F8CDB-676A-426C-8205-21710B08E3F3}">
      <dgm:prSet/>
      <dgm:spPr/>
      <dgm:t>
        <a:bodyPr/>
        <a:lstStyle/>
        <a:p>
          <a:pPr>
            <a:defRPr cap="all"/>
          </a:pPr>
          <a:r>
            <a:rPr lang="en-US" b="0" i="0"/>
            <a:t>By actions (Received a Thank You call)</a:t>
          </a:r>
          <a:endParaRPr lang="en-US"/>
        </a:p>
      </dgm:t>
    </dgm:pt>
    <dgm:pt modelId="{645158E6-1E72-4E96-928D-2BBE5007B5F3}" type="parTrans" cxnId="{4F353E6C-DC33-4F15-9291-90A578C7441A}">
      <dgm:prSet/>
      <dgm:spPr/>
      <dgm:t>
        <a:bodyPr/>
        <a:lstStyle/>
        <a:p>
          <a:endParaRPr lang="en-US"/>
        </a:p>
      </dgm:t>
    </dgm:pt>
    <dgm:pt modelId="{A0E24B56-1ED7-4912-AA6A-EA954E4A472D}" type="sibTrans" cxnId="{4F353E6C-DC33-4F15-9291-90A578C7441A}">
      <dgm:prSet/>
      <dgm:spPr/>
      <dgm:t>
        <a:bodyPr/>
        <a:lstStyle/>
        <a:p>
          <a:endParaRPr lang="en-US"/>
        </a:p>
      </dgm:t>
    </dgm:pt>
    <dgm:pt modelId="{61C2F6B2-BB2D-4F17-B82B-E2239335A2A5}" type="pres">
      <dgm:prSet presAssocID="{F71EC094-9E40-470D-AD3C-AE494B092A30}" presName="root" presStyleCnt="0">
        <dgm:presLayoutVars>
          <dgm:dir/>
          <dgm:resizeHandles val="exact"/>
        </dgm:presLayoutVars>
      </dgm:prSet>
      <dgm:spPr/>
    </dgm:pt>
    <dgm:pt modelId="{1546585D-FB34-4933-9367-D6197FB95A5B}" type="pres">
      <dgm:prSet presAssocID="{4E5EB1CA-2E38-4A25-8960-858A9A2D627C}" presName="compNode" presStyleCnt="0"/>
      <dgm:spPr/>
    </dgm:pt>
    <dgm:pt modelId="{154D08A4-6FA9-4C74-B9AA-28295952E39C}" type="pres">
      <dgm:prSet presAssocID="{4E5EB1CA-2E38-4A25-8960-858A9A2D627C}" presName="iconBgRect" presStyleLbl="bgShp" presStyleIdx="0" presStyleCnt="3"/>
      <dgm:spPr/>
    </dgm:pt>
    <dgm:pt modelId="{A23E4C60-2450-4D84-9C91-02AA8A35699A}" type="pres">
      <dgm:prSet presAssocID="{4E5EB1CA-2E38-4A25-8960-858A9A2D62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13A10AD9-3E1D-464F-BDCA-FC2749738984}" type="pres">
      <dgm:prSet presAssocID="{4E5EB1CA-2E38-4A25-8960-858A9A2D627C}" presName="spaceRect" presStyleCnt="0"/>
      <dgm:spPr/>
    </dgm:pt>
    <dgm:pt modelId="{37BB2863-3A1E-4B44-AF70-AA79B48746CE}" type="pres">
      <dgm:prSet presAssocID="{4E5EB1CA-2E38-4A25-8960-858A9A2D627C}" presName="textRect" presStyleLbl="revTx" presStyleIdx="0" presStyleCnt="3">
        <dgm:presLayoutVars>
          <dgm:chMax val="1"/>
          <dgm:chPref val="1"/>
        </dgm:presLayoutVars>
      </dgm:prSet>
      <dgm:spPr/>
    </dgm:pt>
    <dgm:pt modelId="{F2AB6AE5-B62A-46EB-9E34-F5D3C335C7B9}" type="pres">
      <dgm:prSet presAssocID="{AAE22538-8153-43D0-B4A6-9B51EA35C75B}" presName="sibTrans" presStyleCnt="0"/>
      <dgm:spPr/>
    </dgm:pt>
    <dgm:pt modelId="{D1E98D91-DB94-482D-8339-5829F7E7CFCC}" type="pres">
      <dgm:prSet presAssocID="{149D3C5A-3535-44E1-9596-B3CD1F505D97}" presName="compNode" presStyleCnt="0"/>
      <dgm:spPr/>
    </dgm:pt>
    <dgm:pt modelId="{C915F5B8-E47A-45AA-B3DA-96CF6BD84380}" type="pres">
      <dgm:prSet presAssocID="{149D3C5A-3535-44E1-9596-B3CD1F505D97}" presName="iconBgRect" presStyleLbl="bgShp" presStyleIdx="1" presStyleCnt="3"/>
      <dgm:spPr/>
    </dgm:pt>
    <dgm:pt modelId="{D34DEC5F-562F-41F4-A61A-0CE758CF0004}" type="pres">
      <dgm:prSet presAssocID="{149D3C5A-3535-44E1-9596-B3CD1F505D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C916EE1-6200-4F86-AF2C-EE011BC79387}" type="pres">
      <dgm:prSet presAssocID="{149D3C5A-3535-44E1-9596-B3CD1F505D97}" presName="spaceRect" presStyleCnt="0"/>
      <dgm:spPr/>
    </dgm:pt>
    <dgm:pt modelId="{FDA5C23B-8104-471E-BC35-47F87C6FA914}" type="pres">
      <dgm:prSet presAssocID="{149D3C5A-3535-44E1-9596-B3CD1F505D97}" presName="textRect" presStyleLbl="revTx" presStyleIdx="1" presStyleCnt="3">
        <dgm:presLayoutVars>
          <dgm:chMax val="1"/>
          <dgm:chPref val="1"/>
        </dgm:presLayoutVars>
      </dgm:prSet>
      <dgm:spPr/>
    </dgm:pt>
    <dgm:pt modelId="{93435A7F-C01A-4564-A2CB-66D530677977}" type="pres">
      <dgm:prSet presAssocID="{2DFAFC4E-F28A-47AC-A66A-A0055163D61C}" presName="sibTrans" presStyleCnt="0"/>
      <dgm:spPr/>
    </dgm:pt>
    <dgm:pt modelId="{CECD76B6-140B-4928-9BB7-C7CF69D4B7C6}" type="pres">
      <dgm:prSet presAssocID="{938F8CDB-676A-426C-8205-21710B08E3F3}" presName="compNode" presStyleCnt="0"/>
      <dgm:spPr/>
    </dgm:pt>
    <dgm:pt modelId="{43D504C5-4C55-4A28-A5BE-F522D3B669F9}" type="pres">
      <dgm:prSet presAssocID="{938F8CDB-676A-426C-8205-21710B08E3F3}" presName="iconBgRect" presStyleLbl="bgShp" presStyleIdx="2" presStyleCnt="3"/>
      <dgm:spPr/>
    </dgm:pt>
    <dgm:pt modelId="{0ECD1EAA-2666-4984-A09D-ABEFF9EB26C1}" type="pres">
      <dgm:prSet presAssocID="{938F8CDB-676A-426C-8205-21710B08E3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648E8427-16F5-424D-A838-F18D6575606C}" type="pres">
      <dgm:prSet presAssocID="{938F8CDB-676A-426C-8205-21710B08E3F3}" presName="spaceRect" presStyleCnt="0"/>
      <dgm:spPr/>
    </dgm:pt>
    <dgm:pt modelId="{A3D0C457-668E-47FF-82E6-68B76B7B2354}" type="pres">
      <dgm:prSet presAssocID="{938F8CDB-676A-426C-8205-21710B08E3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D084625-74C2-4AF6-9EB9-66B25AE64EFF}" type="presOf" srcId="{4E5EB1CA-2E38-4A25-8960-858A9A2D627C}" destId="{37BB2863-3A1E-4B44-AF70-AA79B48746CE}" srcOrd="0" destOrd="0" presId="urn:microsoft.com/office/officeart/2018/5/layout/IconCircleLabelList"/>
    <dgm:cxn modelId="{1FBA7434-4B11-4FD0-8278-B5546182D52A}" type="presOf" srcId="{F71EC094-9E40-470D-AD3C-AE494B092A30}" destId="{61C2F6B2-BB2D-4F17-B82B-E2239335A2A5}" srcOrd="0" destOrd="0" presId="urn:microsoft.com/office/officeart/2018/5/layout/IconCircleLabelList"/>
    <dgm:cxn modelId="{98346F3F-116C-4EED-BDEA-273771995735}" type="presOf" srcId="{938F8CDB-676A-426C-8205-21710B08E3F3}" destId="{A3D0C457-668E-47FF-82E6-68B76B7B2354}" srcOrd="0" destOrd="0" presId="urn:microsoft.com/office/officeart/2018/5/layout/IconCircleLabelList"/>
    <dgm:cxn modelId="{4F353E6C-DC33-4F15-9291-90A578C7441A}" srcId="{F71EC094-9E40-470D-AD3C-AE494B092A30}" destId="{938F8CDB-676A-426C-8205-21710B08E3F3}" srcOrd="2" destOrd="0" parTransId="{645158E6-1E72-4E96-928D-2BBE5007B5F3}" sibTransId="{A0E24B56-1ED7-4912-AA6A-EA954E4A472D}"/>
    <dgm:cxn modelId="{91E66B83-E145-4F23-AAF9-ED3EA9873366}" type="presOf" srcId="{149D3C5A-3535-44E1-9596-B3CD1F505D97}" destId="{FDA5C23B-8104-471E-BC35-47F87C6FA914}" srcOrd="0" destOrd="0" presId="urn:microsoft.com/office/officeart/2018/5/layout/IconCircleLabelList"/>
    <dgm:cxn modelId="{B1BB1293-46A0-409D-B404-93B13A689544}" srcId="{F71EC094-9E40-470D-AD3C-AE494B092A30}" destId="{149D3C5A-3535-44E1-9596-B3CD1F505D97}" srcOrd="1" destOrd="0" parTransId="{FA727C52-D929-4AB2-94B9-B25A362F9B71}" sibTransId="{2DFAFC4E-F28A-47AC-A66A-A0055163D61C}"/>
    <dgm:cxn modelId="{665EEAA8-C3BF-446B-B1E0-BE918909542D}" srcId="{F71EC094-9E40-470D-AD3C-AE494B092A30}" destId="{4E5EB1CA-2E38-4A25-8960-858A9A2D627C}" srcOrd="0" destOrd="0" parTransId="{C25FDA3B-427E-4C3D-9A59-FFAAE8D815FF}" sibTransId="{AAE22538-8153-43D0-B4A6-9B51EA35C75B}"/>
    <dgm:cxn modelId="{F4568134-6C89-4BC2-A119-9C647DDF8526}" type="presParOf" srcId="{61C2F6B2-BB2D-4F17-B82B-E2239335A2A5}" destId="{1546585D-FB34-4933-9367-D6197FB95A5B}" srcOrd="0" destOrd="0" presId="urn:microsoft.com/office/officeart/2018/5/layout/IconCircleLabelList"/>
    <dgm:cxn modelId="{FC47856D-29E2-4ADC-AE40-5B602774931D}" type="presParOf" srcId="{1546585D-FB34-4933-9367-D6197FB95A5B}" destId="{154D08A4-6FA9-4C74-B9AA-28295952E39C}" srcOrd="0" destOrd="0" presId="urn:microsoft.com/office/officeart/2018/5/layout/IconCircleLabelList"/>
    <dgm:cxn modelId="{9D943D37-F7CF-48BD-AE73-83908FD628BF}" type="presParOf" srcId="{1546585D-FB34-4933-9367-D6197FB95A5B}" destId="{A23E4C60-2450-4D84-9C91-02AA8A35699A}" srcOrd="1" destOrd="0" presId="urn:microsoft.com/office/officeart/2018/5/layout/IconCircleLabelList"/>
    <dgm:cxn modelId="{357D82E3-3464-44CD-9B9D-E64101A82B63}" type="presParOf" srcId="{1546585D-FB34-4933-9367-D6197FB95A5B}" destId="{13A10AD9-3E1D-464F-BDCA-FC2749738984}" srcOrd="2" destOrd="0" presId="urn:microsoft.com/office/officeart/2018/5/layout/IconCircleLabelList"/>
    <dgm:cxn modelId="{931D72E9-F0E1-4B00-8136-1FE010CE8CE5}" type="presParOf" srcId="{1546585D-FB34-4933-9367-D6197FB95A5B}" destId="{37BB2863-3A1E-4B44-AF70-AA79B48746CE}" srcOrd="3" destOrd="0" presId="urn:microsoft.com/office/officeart/2018/5/layout/IconCircleLabelList"/>
    <dgm:cxn modelId="{F87DBD15-4BEB-4789-BD70-0EE9D5F54C09}" type="presParOf" srcId="{61C2F6B2-BB2D-4F17-B82B-E2239335A2A5}" destId="{F2AB6AE5-B62A-46EB-9E34-F5D3C335C7B9}" srcOrd="1" destOrd="0" presId="urn:microsoft.com/office/officeart/2018/5/layout/IconCircleLabelList"/>
    <dgm:cxn modelId="{AC012C10-099F-4D75-919B-0737E15CF6D3}" type="presParOf" srcId="{61C2F6B2-BB2D-4F17-B82B-E2239335A2A5}" destId="{D1E98D91-DB94-482D-8339-5829F7E7CFCC}" srcOrd="2" destOrd="0" presId="urn:microsoft.com/office/officeart/2018/5/layout/IconCircleLabelList"/>
    <dgm:cxn modelId="{07F17FC7-7B60-4ADF-9115-4380A7FB9429}" type="presParOf" srcId="{D1E98D91-DB94-482D-8339-5829F7E7CFCC}" destId="{C915F5B8-E47A-45AA-B3DA-96CF6BD84380}" srcOrd="0" destOrd="0" presId="urn:microsoft.com/office/officeart/2018/5/layout/IconCircleLabelList"/>
    <dgm:cxn modelId="{1801D073-1B68-4039-BF20-B7D6D7A4C927}" type="presParOf" srcId="{D1E98D91-DB94-482D-8339-5829F7E7CFCC}" destId="{D34DEC5F-562F-41F4-A61A-0CE758CF0004}" srcOrd="1" destOrd="0" presId="urn:microsoft.com/office/officeart/2018/5/layout/IconCircleLabelList"/>
    <dgm:cxn modelId="{B3A8E9C9-2FE0-41F1-B45B-C2ADB895D789}" type="presParOf" srcId="{D1E98D91-DB94-482D-8339-5829F7E7CFCC}" destId="{0C916EE1-6200-4F86-AF2C-EE011BC79387}" srcOrd="2" destOrd="0" presId="urn:microsoft.com/office/officeart/2018/5/layout/IconCircleLabelList"/>
    <dgm:cxn modelId="{81BF1277-1563-4B27-8285-5B339AFA534F}" type="presParOf" srcId="{D1E98D91-DB94-482D-8339-5829F7E7CFCC}" destId="{FDA5C23B-8104-471E-BC35-47F87C6FA914}" srcOrd="3" destOrd="0" presId="urn:microsoft.com/office/officeart/2018/5/layout/IconCircleLabelList"/>
    <dgm:cxn modelId="{1A72EADF-82AE-4B80-A6D1-D4EF0E819E42}" type="presParOf" srcId="{61C2F6B2-BB2D-4F17-B82B-E2239335A2A5}" destId="{93435A7F-C01A-4564-A2CB-66D530677977}" srcOrd="3" destOrd="0" presId="urn:microsoft.com/office/officeart/2018/5/layout/IconCircleLabelList"/>
    <dgm:cxn modelId="{C026F3F3-B1AF-417A-AF10-08BB71089F08}" type="presParOf" srcId="{61C2F6B2-BB2D-4F17-B82B-E2239335A2A5}" destId="{CECD76B6-140B-4928-9BB7-C7CF69D4B7C6}" srcOrd="4" destOrd="0" presId="urn:microsoft.com/office/officeart/2018/5/layout/IconCircleLabelList"/>
    <dgm:cxn modelId="{FEE0DE4A-0BED-4ED3-AE6D-EBAD39CD98C9}" type="presParOf" srcId="{CECD76B6-140B-4928-9BB7-C7CF69D4B7C6}" destId="{43D504C5-4C55-4A28-A5BE-F522D3B669F9}" srcOrd="0" destOrd="0" presId="urn:microsoft.com/office/officeart/2018/5/layout/IconCircleLabelList"/>
    <dgm:cxn modelId="{EE9AC523-9747-480F-8916-A2C5C88E3823}" type="presParOf" srcId="{CECD76B6-140B-4928-9BB7-C7CF69D4B7C6}" destId="{0ECD1EAA-2666-4984-A09D-ABEFF9EB26C1}" srcOrd="1" destOrd="0" presId="urn:microsoft.com/office/officeart/2018/5/layout/IconCircleLabelList"/>
    <dgm:cxn modelId="{6044166B-CC37-40BB-AB06-E08F09221761}" type="presParOf" srcId="{CECD76B6-140B-4928-9BB7-C7CF69D4B7C6}" destId="{648E8427-16F5-424D-A838-F18D6575606C}" srcOrd="2" destOrd="0" presId="urn:microsoft.com/office/officeart/2018/5/layout/IconCircleLabelList"/>
    <dgm:cxn modelId="{E3EF20B7-FF81-4CBE-97A9-48994FB249F2}" type="presParOf" srcId="{CECD76B6-140B-4928-9BB7-C7CF69D4B7C6}" destId="{A3D0C457-668E-47FF-82E6-68B76B7B235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9FD9E-1677-4E14-A090-11259B434E3F}" type="doc">
      <dgm:prSet loTypeId="urn:microsoft.com/office/officeart/2005/8/layout/hierarchy6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F111611C-F86C-46A2-9955-3546EECAB930}">
      <dgm:prSet phldrT="[Text]"/>
      <dgm:spPr/>
      <dgm:t>
        <a:bodyPr/>
        <a:lstStyle/>
        <a:p>
          <a:r>
            <a:rPr lang="en-CA" dirty="0"/>
            <a:t>Gave</a:t>
          </a:r>
          <a:br>
            <a:rPr lang="en-CA" dirty="0"/>
          </a:br>
          <a:r>
            <a:rPr lang="en-CA" dirty="0"/>
            <a:t>(G1)</a:t>
          </a:r>
        </a:p>
      </dgm:t>
    </dgm:pt>
    <dgm:pt modelId="{3C08CDAB-9708-4D82-B6DD-0B5EBD803CF2}" type="parTrans" cxnId="{B42A10FE-F8FD-42F2-92C6-B3825065D0AD}">
      <dgm:prSet/>
      <dgm:spPr/>
      <dgm:t>
        <a:bodyPr/>
        <a:lstStyle/>
        <a:p>
          <a:endParaRPr lang="en-CA"/>
        </a:p>
      </dgm:t>
    </dgm:pt>
    <dgm:pt modelId="{EA1DDB7E-89DE-4FC1-AC39-6C6EC81AB133}" type="sibTrans" cxnId="{B42A10FE-F8FD-42F2-92C6-B3825065D0AD}">
      <dgm:prSet/>
      <dgm:spPr/>
      <dgm:t>
        <a:bodyPr/>
        <a:lstStyle/>
        <a:p>
          <a:endParaRPr lang="en-CA"/>
        </a:p>
      </dgm:t>
    </dgm:pt>
    <dgm:pt modelId="{8F6CEC45-C0E2-4CB7-8FAD-0E06F34BD92B}">
      <dgm:prSet phldrT="[Text]"/>
      <dgm:spPr/>
      <dgm:t>
        <a:bodyPr/>
        <a:lstStyle/>
        <a:p>
          <a:r>
            <a:rPr lang="en-CA" dirty="0"/>
            <a:t>Gave</a:t>
          </a:r>
          <a:br>
            <a:rPr lang="en-CA" dirty="0"/>
          </a:br>
          <a:r>
            <a:rPr lang="en-CA" dirty="0"/>
            <a:t>(G2)</a:t>
          </a:r>
        </a:p>
      </dgm:t>
    </dgm:pt>
    <dgm:pt modelId="{837F273A-B55E-4500-89CF-3B9EFCB4F61F}" type="parTrans" cxnId="{EDB7CF32-5084-4BB8-8691-52939E96EB56}">
      <dgm:prSet/>
      <dgm:spPr/>
      <dgm:t>
        <a:bodyPr/>
        <a:lstStyle/>
        <a:p>
          <a:endParaRPr lang="en-CA"/>
        </a:p>
      </dgm:t>
    </dgm:pt>
    <dgm:pt modelId="{1B18514B-1E43-499A-9C74-56BF5FFEE178}" type="sibTrans" cxnId="{EDB7CF32-5084-4BB8-8691-52939E96EB56}">
      <dgm:prSet/>
      <dgm:spPr/>
      <dgm:t>
        <a:bodyPr/>
        <a:lstStyle/>
        <a:p>
          <a:endParaRPr lang="en-CA"/>
        </a:p>
      </dgm:t>
    </dgm:pt>
    <dgm:pt modelId="{1520BA7A-7C2E-4B5B-BD3A-F60B976FAB76}">
      <dgm:prSet phldrT="[Text]"/>
      <dgm:spPr/>
      <dgm:t>
        <a:bodyPr/>
        <a:lstStyle/>
        <a:p>
          <a:r>
            <a:rPr lang="en-CA" dirty="0"/>
            <a:t>Gave</a:t>
          </a:r>
          <a:br>
            <a:rPr lang="en-CA" dirty="0"/>
          </a:br>
          <a:r>
            <a:rPr lang="en-CA" dirty="0"/>
            <a:t>(G3)</a:t>
          </a:r>
        </a:p>
      </dgm:t>
    </dgm:pt>
    <dgm:pt modelId="{20F6D69F-A9F1-4528-B1EE-61BC16976F08}" type="parTrans" cxnId="{2AAFC910-E099-4A88-ADE8-AF1A326203D0}">
      <dgm:prSet/>
      <dgm:spPr/>
      <dgm:t>
        <a:bodyPr/>
        <a:lstStyle/>
        <a:p>
          <a:endParaRPr lang="en-CA"/>
        </a:p>
      </dgm:t>
    </dgm:pt>
    <dgm:pt modelId="{CCE4350B-ADF9-4D5C-82E2-B20533EA74C0}" type="sibTrans" cxnId="{2AAFC910-E099-4A88-ADE8-AF1A326203D0}">
      <dgm:prSet/>
      <dgm:spPr/>
      <dgm:t>
        <a:bodyPr/>
        <a:lstStyle/>
        <a:p>
          <a:endParaRPr lang="en-CA"/>
        </a:p>
      </dgm:t>
    </dgm:pt>
    <dgm:pt modelId="{8E18CCD6-AB2A-480B-BB14-02D94F451A32}">
      <dgm:prSet phldrT="[Text]"/>
      <dgm:spPr/>
      <dgm:t>
        <a:bodyPr/>
        <a:lstStyle/>
        <a:p>
          <a:r>
            <a:rPr lang="en-CA" dirty="0"/>
            <a:t>Lapsed (L1G2)</a:t>
          </a:r>
        </a:p>
      </dgm:t>
    </dgm:pt>
    <dgm:pt modelId="{5DFAFA67-C592-4254-950F-7F5EA40F8405}" type="parTrans" cxnId="{B7E69CC9-8728-480F-AD9B-066ADC05A262}">
      <dgm:prSet/>
      <dgm:spPr/>
      <dgm:t>
        <a:bodyPr/>
        <a:lstStyle/>
        <a:p>
          <a:endParaRPr lang="en-CA"/>
        </a:p>
      </dgm:t>
    </dgm:pt>
    <dgm:pt modelId="{97510278-221A-47DE-BD99-F57E21BFE052}" type="sibTrans" cxnId="{B7E69CC9-8728-480F-AD9B-066ADC05A262}">
      <dgm:prSet/>
      <dgm:spPr/>
      <dgm:t>
        <a:bodyPr/>
        <a:lstStyle/>
        <a:p>
          <a:endParaRPr lang="en-CA"/>
        </a:p>
      </dgm:t>
    </dgm:pt>
    <dgm:pt modelId="{1AF5CE83-2EFC-4194-A3CA-8838F1D6D739}">
      <dgm:prSet phldrT="[Text]"/>
      <dgm:spPr/>
      <dgm:t>
        <a:bodyPr/>
        <a:lstStyle/>
        <a:p>
          <a:r>
            <a:rPr lang="en-CA" dirty="0"/>
            <a:t>Lapsed (L1G1)</a:t>
          </a:r>
        </a:p>
      </dgm:t>
    </dgm:pt>
    <dgm:pt modelId="{9AF0429A-0552-41BF-93EA-00F7272CFDB6}" type="parTrans" cxnId="{8A321B09-1B01-4CF6-9493-4920771EEEF5}">
      <dgm:prSet/>
      <dgm:spPr/>
      <dgm:t>
        <a:bodyPr/>
        <a:lstStyle/>
        <a:p>
          <a:endParaRPr lang="en-CA"/>
        </a:p>
      </dgm:t>
    </dgm:pt>
    <dgm:pt modelId="{7C80FB3A-5C6E-4D67-A9DD-F725D7D03508}" type="sibTrans" cxnId="{8A321B09-1B01-4CF6-9493-4920771EEEF5}">
      <dgm:prSet/>
      <dgm:spPr/>
      <dgm:t>
        <a:bodyPr/>
        <a:lstStyle/>
        <a:p>
          <a:endParaRPr lang="en-CA"/>
        </a:p>
      </dgm:t>
    </dgm:pt>
    <dgm:pt modelId="{9EDE5DC1-C227-4690-94B5-FAE7BF150D7E}">
      <dgm:prSet phldrT="[Text]"/>
      <dgm:spPr/>
      <dgm:t>
        <a:bodyPr/>
        <a:lstStyle/>
        <a:p>
          <a:r>
            <a:rPr lang="en-CA" dirty="0"/>
            <a:t>Gave (G1L1G1)</a:t>
          </a:r>
        </a:p>
      </dgm:t>
    </dgm:pt>
    <dgm:pt modelId="{3F1C11F0-D5A3-41CA-AE90-25AF2E45FDF1}" type="parTrans" cxnId="{865199A2-859C-4C1F-8478-5CA3FD66943E}">
      <dgm:prSet/>
      <dgm:spPr/>
      <dgm:t>
        <a:bodyPr/>
        <a:lstStyle/>
        <a:p>
          <a:endParaRPr lang="en-CA"/>
        </a:p>
      </dgm:t>
    </dgm:pt>
    <dgm:pt modelId="{DFE401F0-E56B-499E-B338-CB1A540FE8AB}" type="sibTrans" cxnId="{865199A2-859C-4C1F-8478-5CA3FD66943E}">
      <dgm:prSet/>
      <dgm:spPr/>
      <dgm:t>
        <a:bodyPr/>
        <a:lstStyle/>
        <a:p>
          <a:endParaRPr lang="en-CA"/>
        </a:p>
      </dgm:t>
    </dgm:pt>
    <dgm:pt modelId="{9BACEE94-8AF3-48DE-9645-E5EF9737C7D8}">
      <dgm:prSet phldrT="[Text]"/>
      <dgm:spPr/>
      <dgm:t>
        <a:bodyPr/>
        <a:lstStyle/>
        <a:p>
          <a:r>
            <a:rPr lang="en-CA" dirty="0"/>
            <a:t>Year 1</a:t>
          </a:r>
        </a:p>
      </dgm:t>
    </dgm:pt>
    <dgm:pt modelId="{632257BF-59F9-4031-AF93-69A83FDF7E4C}" type="parTrans" cxnId="{F617D0B7-88D4-45BE-8A96-6A66E863EF25}">
      <dgm:prSet/>
      <dgm:spPr/>
      <dgm:t>
        <a:bodyPr/>
        <a:lstStyle/>
        <a:p>
          <a:endParaRPr lang="en-CA"/>
        </a:p>
      </dgm:t>
    </dgm:pt>
    <dgm:pt modelId="{6459A4F7-A576-4220-A0B7-BDC7B918FD8B}" type="sibTrans" cxnId="{F617D0B7-88D4-45BE-8A96-6A66E863EF25}">
      <dgm:prSet/>
      <dgm:spPr/>
      <dgm:t>
        <a:bodyPr/>
        <a:lstStyle/>
        <a:p>
          <a:endParaRPr lang="en-CA"/>
        </a:p>
      </dgm:t>
    </dgm:pt>
    <dgm:pt modelId="{9CF4DC0E-267E-4A0D-8085-C3E11DE1E780}">
      <dgm:prSet phldrT="[Text]"/>
      <dgm:spPr/>
      <dgm:t>
        <a:bodyPr/>
        <a:lstStyle/>
        <a:p>
          <a:r>
            <a:rPr lang="en-CA" dirty="0"/>
            <a:t>Year 2</a:t>
          </a:r>
        </a:p>
      </dgm:t>
    </dgm:pt>
    <dgm:pt modelId="{FF3C21F3-42E4-4995-87FF-DA72C52066D8}" type="parTrans" cxnId="{2DEDD9C6-AA36-4DEF-8445-174FDC2EDCC2}">
      <dgm:prSet/>
      <dgm:spPr/>
      <dgm:t>
        <a:bodyPr/>
        <a:lstStyle/>
        <a:p>
          <a:endParaRPr lang="en-CA"/>
        </a:p>
      </dgm:t>
    </dgm:pt>
    <dgm:pt modelId="{D8797B9A-F823-4167-B0F7-4A03B769D69A}" type="sibTrans" cxnId="{2DEDD9C6-AA36-4DEF-8445-174FDC2EDCC2}">
      <dgm:prSet/>
      <dgm:spPr/>
      <dgm:t>
        <a:bodyPr/>
        <a:lstStyle/>
        <a:p>
          <a:endParaRPr lang="en-CA"/>
        </a:p>
      </dgm:t>
    </dgm:pt>
    <dgm:pt modelId="{7C0E23FF-C1D6-4793-B98F-3C8680A67BF5}">
      <dgm:prSet phldrT="[Text]"/>
      <dgm:spPr/>
      <dgm:t>
        <a:bodyPr/>
        <a:lstStyle/>
        <a:p>
          <a:r>
            <a:rPr lang="en-CA" dirty="0"/>
            <a:t>Year 3</a:t>
          </a:r>
        </a:p>
      </dgm:t>
    </dgm:pt>
    <dgm:pt modelId="{38B5F07B-79C3-46D8-ABBD-3BCCBAD11FC1}" type="parTrans" cxnId="{39FB0159-2F61-43C6-B08B-CBD8D7CA3552}">
      <dgm:prSet/>
      <dgm:spPr/>
      <dgm:t>
        <a:bodyPr/>
        <a:lstStyle/>
        <a:p>
          <a:endParaRPr lang="en-CA"/>
        </a:p>
      </dgm:t>
    </dgm:pt>
    <dgm:pt modelId="{6822A9EE-2683-4F69-B8F3-08679019B0F1}" type="sibTrans" cxnId="{39FB0159-2F61-43C6-B08B-CBD8D7CA3552}">
      <dgm:prSet/>
      <dgm:spPr/>
      <dgm:t>
        <a:bodyPr/>
        <a:lstStyle/>
        <a:p>
          <a:endParaRPr lang="en-CA"/>
        </a:p>
      </dgm:t>
    </dgm:pt>
    <dgm:pt modelId="{C87418BF-3EBC-40A5-8DC4-B62329DFECC6}">
      <dgm:prSet phldrT="[Text]"/>
      <dgm:spPr/>
      <dgm:t>
        <a:bodyPr/>
        <a:lstStyle/>
        <a:p>
          <a:r>
            <a:rPr lang="en-CA" dirty="0"/>
            <a:t>Lapsed (L2G1)</a:t>
          </a:r>
        </a:p>
      </dgm:t>
    </dgm:pt>
    <dgm:pt modelId="{D65331A7-AD41-4EFB-9CBD-20A88FC4CF31}" type="parTrans" cxnId="{2D8B9A3B-BBB3-46EB-B4AA-D04C6CF98E0B}">
      <dgm:prSet/>
      <dgm:spPr/>
      <dgm:t>
        <a:bodyPr/>
        <a:lstStyle/>
        <a:p>
          <a:endParaRPr lang="en-CA"/>
        </a:p>
      </dgm:t>
    </dgm:pt>
    <dgm:pt modelId="{9B06A121-47F4-4740-88BD-0FC1F06D4BF8}" type="sibTrans" cxnId="{2D8B9A3B-BBB3-46EB-B4AA-D04C6CF98E0B}">
      <dgm:prSet/>
      <dgm:spPr/>
      <dgm:t>
        <a:bodyPr/>
        <a:lstStyle/>
        <a:p>
          <a:endParaRPr lang="en-CA"/>
        </a:p>
      </dgm:t>
    </dgm:pt>
    <dgm:pt modelId="{6C5DFAC8-46D7-42A1-8548-F4809F6D5F2F}" type="pres">
      <dgm:prSet presAssocID="{1629FD9E-1677-4E14-A090-11259B434E3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1B3177-F5D0-4E7B-9339-104FD8C4ECD7}" type="pres">
      <dgm:prSet presAssocID="{1629FD9E-1677-4E14-A090-11259B434E3F}" presName="hierFlow" presStyleCnt="0"/>
      <dgm:spPr/>
    </dgm:pt>
    <dgm:pt modelId="{0C20C7B8-4143-4C5E-9EEA-879AEBEC0D4A}" type="pres">
      <dgm:prSet presAssocID="{1629FD9E-1677-4E14-A090-11259B434E3F}" presName="firstBuf" presStyleCnt="0"/>
      <dgm:spPr/>
    </dgm:pt>
    <dgm:pt modelId="{345A0918-8624-42B3-8B0A-30C2BE8BCE90}" type="pres">
      <dgm:prSet presAssocID="{1629FD9E-1677-4E14-A090-11259B434E3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16C5590-CCD4-4505-B295-1973BF5359D2}" type="pres">
      <dgm:prSet presAssocID="{F111611C-F86C-46A2-9955-3546EECAB930}" presName="Name14" presStyleCnt="0"/>
      <dgm:spPr/>
    </dgm:pt>
    <dgm:pt modelId="{6CA7858B-64FB-4EAB-BBB9-402B00A0523D}" type="pres">
      <dgm:prSet presAssocID="{F111611C-F86C-46A2-9955-3546EECAB930}" presName="level1Shape" presStyleLbl="node0" presStyleIdx="0" presStyleCnt="1">
        <dgm:presLayoutVars>
          <dgm:chPref val="3"/>
        </dgm:presLayoutVars>
      </dgm:prSet>
      <dgm:spPr/>
    </dgm:pt>
    <dgm:pt modelId="{FD8B4D27-514C-49C2-AA5D-5CB8D992DC04}" type="pres">
      <dgm:prSet presAssocID="{F111611C-F86C-46A2-9955-3546EECAB930}" presName="hierChild2" presStyleCnt="0"/>
      <dgm:spPr/>
    </dgm:pt>
    <dgm:pt modelId="{950E4582-2BC5-432E-B613-B34BD684AB12}" type="pres">
      <dgm:prSet presAssocID="{837F273A-B55E-4500-89CF-3B9EFCB4F61F}" presName="Name19" presStyleLbl="parChTrans1D2" presStyleIdx="0" presStyleCnt="2"/>
      <dgm:spPr/>
    </dgm:pt>
    <dgm:pt modelId="{6631026A-00DA-44D5-8286-7E41E6D63648}" type="pres">
      <dgm:prSet presAssocID="{8F6CEC45-C0E2-4CB7-8FAD-0E06F34BD92B}" presName="Name21" presStyleCnt="0"/>
      <dgm:spPr/>
    </dgm:pt>
    <dgm:pt modelId="{B807C5F4-EA65-4DF5-8534-07DF780ED8E6}" type="pres">
      <dgm:prSet presAssocID="{8F6CEC45-C0E2-4CB7-8FAD-0E06F34BD92B}" presName="level2Shape" presStyleLbl="node2" presStyleIdx="0" presStyleCnt="2"/>
      <dgm:spPr/>
    </dgm:pt>
    <dgm:pt modelId="{68FA4A61-557B-4EDC-9AE6-C3F1162DB1E5}" type="pres">
      <dgm:prSet presAssocID="{8F6CEC45-C0E2-4CB7-8FAD-0E06F34BD92B}" presName="hierChild3" presStyleCnt="0"/>
      <dgm:spPr/>
    </dgm:pt>
    <dgm:pt modelId="{CC4BBEF9-046F-41D8-81F3-FF390AF8AD2B}" type="pres">
      <dgm:prSet presAssocID="{20F6D69F-A9F1-4528-B1EE-61BC16976F08}" presName="Name19" presStyleLbl="parChTrans1D3" presStyleIdx="0" presStyleCnt="4"/>
      <dgm:spPr/>
    </dgm:pt>
    <dgm:pt modelId="{81325ACF-B6E2-4E12-8B01-554D40294E40}" type="pres">
      <dgm:prSet presAssocID="{1520BA7A-7C2E-4B5B-BD3A-F60B976FAB76}" presName="Name21" presStyleCnt="0"/>
      <dgm:spPr/>
    </dgm:pt>
    <dgm:pt modelId="{63DDB729-0A9F-408B-9883-6999DE233437}" type="pres">
      <dgm:prSet presAssocID="{1520BA7A-7C2E-4B5B-BD3A-F60B976FAB76}" presName="level2Shape" presStyleLbl="node3" presStyleIdx="0" presStyleCnt="4"/>
      <dgm:spPr/>
    </dgm:pt>
    <dgm:pt modelId="{F6D48BDA-EAA7-44C2-AC0D-9AA1CE519813}" type="pres">
      <dgm:prSet presAssocID="{1520BA7A-7C2E-4B5B-BD3A-F60B976FAB76}" presName="hierChild3" presStyleCnt="0"/>
      <dgm:spPr/>
    </dgm:pt>
    <dgm:pt modelId="{B544689A-54FB-43B0-A139-384F4E294511}" type="pres">
      <dgm:prSet presAssocID="{5DFAFA67-C592-4254-950F-7F5EA40F8405}" presName="Name19" presStyleLbl="parChTrans1D3" presStyleIdx="1" presStyleCnt="4"/>
      <dgm:spPr/>
    </dgm:pt>
    <dgm:pt modelId="{9B7566AC-9DF2-40E4-AA71-2148058A6F43}" type="pres">
      <dgm:prSet presAssocID="{8E18CCD6-AB2A-480B-BB14-02D94F451A32}" presName="Name21" presStyleCnt="0"/>
      <dgm:spPr/>
    </dgm:pt>
    <dgm:pt modelId="{48B03BD5-5316-41AA-BD71-E18B24585065}" type="pres">
      <dgm:prSet presAssocID="{8E18CCD6-AB2A-480B-BB14-02D94F451A32}" presName="level2Shape" presStyleLbl="node3" presStyleIdx="1" presStyleCnt="4"/>
      <dgm:spPr/>
    </dgm:pt>
    <dgm:pt modelId="{54A27CBB-EA64-4CAF-8053-9AFC4494261F}" type="pres">
      <dgm:prSet presAssocID="{8E18CCD6-AB2A-480B-BB14-02D94F451A32}" presName="hierChild3" presStyleCnt="0"/>
      <dgm:spPr/>
    </dgm:pt>
    <dgm:pt modelId="{99AC99E4-96A7-4476-BBA7-257942DDA4C0}" type="pres">
      <dgm:prSet presAssocID="{9AF0429A-0552-41BF-93EA-00F7272CFDB6}" presName="Name19" presStyleLbl="parChTrans1D2" presStyleIdx="1" presStyleCnt="2"/>
      <dgm:spPr/>
    </dgm:pt>
    <dgm:pt modelId="{588E85C3-0A3E-48F0-BFB5-A248C78F888D}" type="pres">
      <dgm:prSet presAssocID="{1AF5CE83-2EFC-4194-A3CA-8838F1D6D739}" presName="Name21" presStyleCnt="0"/>
      <dgm:spPr/>
    </dgm:pt>
    <dgm:pt modelId="{1E3B153C-C883-447F-9807-5EAB1101EF1D}" type="pres">
      <dgm:prSet presAssocID="{1AF5CE83-2EFC-4194-A3CA-8838F1D6D739}" presName="level2Shape" presStyleLbl="node2" presStyleIdx="1" presStyleCnt="2"/>
      <dgm:spPr/>
    </dgm:pt>
    <dgm:pt modelId="{5E6F6792-B1C5-486E-A6A0-C749EF58F41C}" type="pres">
      <dgm:prSet presAssocID="{1AF5CE83-2EFC-4194-A3CA-8838F1D6D739}" presName="hierChild3" presStyleCnt="0"/>
      <dgm:spPr/>
    </dgm:pt>
    <dgm:pt modelId="{6ED1C647-451F-4C23-8753-01F0BDC861BF}" type="pres">
      <dgm:prSet presAssocID="{3F1C11F0-D5A3-41CA-AE90-25AF2E45FDF1}" presName="Name19" presStyleLbl="parChTrans1D3" presStyleIdx="2" presStyleCnt="4"/>
      <dgm:spPr/>
    </dgm:pt>
    <dgm:pt modelId="{2C54A690-2632-432D-9284-67E56C1E9801}" type="pres">
      <dgm:prSet presAssocID="{9EDE5DC1-C227-4690-94B5-FAE7BF150D7E}" presName="Name21" presStyleCnt="0"/>
      <dgm:spPr/>
    </dgm:pt>
    <dgm:pt modelId="{087E61F7-AAE9-452D-9750-0D5F82E9CA77}" type="pres">
      <dgm:prSet presAssocID="{9EDE5DC1-C227-4690-94B5-FAE7BF150D7E}" presName="level2Shape" presStyleLbl="node3" presStyleIdx="2" presStyleCnt="4"/>
      <dgm:spPr/>
    </dgm:pt>
    <dgm:pt modelId="{C991AF51-897D-4496-B963-330CDA3CF83A}" type="pres">
      <dgm:prSet presAssocID="{9EDE5DC1-C227-4690-94B5-FAE7BF150D7E}" presName="hierChild3" presStyleCnt="0"/>
      <dgm:spPr/>
    </dgm:pt>
    <dgm:pt modelId="{23BEF1FA-9CD7-41D8-AAF4-DCE92D6D585B}" type="pres">
      <dgm:prSet presAssocID="{D65331A7-AD41-4EFB-9CBD-20A88FC4CF31}" presName="Name19" presStyleLbl="parChTrans1D3" presStyleIdx="3" presStyleCnt="4"/>
      <dgm:spPr/>
    </dgm:pt>
    <dgm:pt modelId="{67D7194A-5345-4CCF-BC84-963DA56D05E9}" type="pres">
      <dgm:prSet presAssocID="{C87418BF-3EBC-40A5-8DC4-B62329DFECC6}" presName="Name21" presStyleCnt="0"/>
      <dgm:spPr/>
    </dgm:pt>
    <dgm:pt modelId="{9EB1939B-FDF2-40F9-9375-FD640EC98BC1}" type="pres">
      <dgm:prSet presAssocID="{C87418BF-3EBC-40A5-8DC4-B62329DFECC6}" presName="level2Shape" presStyleLbl="node3" presStyleIdx="3" presStyleCnt="4"/>
      <dgm:spPr/>
    </dgm:pt>
    <dgm:pt modelId="{8C3911FE-63D2-4F38-B96C-FA4D5428B676}" type="pres">
      <dgm:prSet presAssocID="{C87418BF-3EBC-40A5-8DC4-B62329DFECC6}" presName="hierChild3" presStyleCnt="0"/>
      <dgm:spPr/>
    </dgm:pt>
    <dgm:pt modelId="{E142D4E3-185A-46FB-809F-143314D81F90}" type="pres">
      <dgm:prSet presAssocID="{1629FD9E-1677-4E14-A090-11259B434E3F}" presName="bgShapesFlow" presStyleCnt="0"/>
      <dgm:spPr/>
    </dgm:pt>
    <dgm:pt modelId="{29C26D5D-3EC2-4333-9C69-D002CDAD6382}" type="pres">
      <dgm:prSet presAssocID="{9BACEE94-8AF3-48DE-9645-E5EF9737C7D8}" presName="rectComp" presStyleCnt="0"/>
      <dgm:spPr/>
    </dgm:pt>
    <dgm:pt modelId="{28386B25-559F-4309-88C9-98A9BB5A207A}" type="pres">
      <dgm:prSet presAssocID="{9BACEE94-8AF3-48DE-9645-E5EF9737C7D8}" presName="bgRect" presStyleLbl="bgShp" presStyleIdx="0" presStyleCnt="3"/>
      <dgm:spPr/>
    </dgm:pt>
    <dgm:pt modelId="{54612653-64C0-4B42-9DD3-B1A6545841F1}" type="pres">
      <dgm:prSet presAssocID="{9BACEE94-8AF3-48DE-9645-E5EF9737C7D8}" presName="bgRectTx" presStyleLbl="bgShp" presStyleIdx="0" presStyleCnt="3">
        <dgm:presLayoutVars>
          <dgm:bulletEnabled val="1"/>
        </dgm:presLayoutVars>
      </dgm:prSet>
      <dgm:spPr/>
    </dgm:pt>
    <dgm:pt modelId="{97F7E506-8FDA-4619-A6B7-1D9A8F42644D}" type="pres">
      <dgm:prSet presAssocID="{9BACEE94-8AF3-48DE-9645-E5EF9737C7D8}" presName="spComp" presStyleCnt="0"/>
      <dgm:spPr/>
    </dgm:pt>
    <dgm:pt modelId="{C5643654-168B-4ACD-BA1D-7CF4149E883E}" type="pres">
      <dgm:prSet presAssocID="{9BACEE94-8AF3-48DE-9645-E5EF9737C7D8}" presName="vSp" presStyleCnt="0"/>
      <dgm:spPr/>
    </dgm:pt>
    <dgm:pt modelId="{6172A95C-32D7-4EEB-9943-9872BBD2948B}" type="pres">
      <dgm:prSet presAssocID="{9CF4DC0E-267E-4A0D-8085-C3E11DE1E780}" presName="rectComp" presStyleCnt="0"/>
      <dgm:spPr/>
    </dgm:pt>
    <dgm:pt modelId="{22B113CB-A560-4B90-AFAB-0BA81591FF57}" type="pres">
      <dgm:prSet presAssocID="{9CF4DC0E-267E-4A0D-8085-C3E11DE1E780}" presName="bgRect" presStyleLbl="bgShp" presStyleIdx="1" presStyleCnt="3"/>
      <dgm:spPr/>
    </dgm:pt>
    <dgm:pt modelId="{DC679F55-5834-4B92-B740-D077C500EB21}" type="pres">
      <dgm:prSet presAssocID="{9CF4DC0E-267E-4A0D-8085-C3E11DE1E780}" presName="bgRectTx" presStyleLbl="bgShp" presStyleIdx="1" presStyleCnt="3">
        <dgm:presLayoutVars>
          <dgm:bulletEnabled val="1"/>
        </dgm:presLayoutVars>
      </dgm:prSet>
      <dgm:spPr/>
    </dgm:pt>
    <dgm:pt modelId="{A5606DF8-2C1A-4918-8BAD-9259648D6F3E}" type="pres">
      <dgm:prSet presAssocID="{9CF4DC0E-267E-4A0D-8085-C3E11DE1E780}" presName="spComp" presStyleCnt="0"/>
      <dgm:spPr/>
    </dgm:pt>
    <dgm:pt modelId="{C6D27E38-B556-41CE-B6A2-332ADDFEF025}" type="pres">
      <dgm:prSet presAssocID="{9CF4DC0E-267E-4A0D-8085-C3E11DE1E780}" presName="vSp" presStyleCnt="0"/>
      <dgm:spPr/>
    </dgm:pt>
    <dgm:pt modelId="{52A3C061-355D-442B-BD44-C0025ADEA510}" type="pres">
      <dgm:prSet presAssocID="{7C0E23FF-C1D6-4793-B98F-3C8680A67BF5}" presName="rectComp" presStyleCnt="0"/>
      <dgm:spPr/>
    </dgm:pt>
    <dgm:pt modelId="{D51CE94B-042B-493A-9C90-E6936288B06E}" type="pres">
      <dgm:prSet presAssocID="{7C0E23FF-C1D6-4793-B98F-3C8680A67BF5}" presName="bgRect" presStyleLbl="bgShp" presStyleIdx="2" presStyleCnt="3"/>
      <dgm:spPr/>
    </dgm:pt>
    <dgm:pt modelId="{72449D44-93D8-4E59-9549-5419FAFDD20F}" type="pres">
      <dgm:prSet presAssocID="{7C0E23FF-C1D6-4793-B98F-3C8680A67BF5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51510503-37EC-4C51-B39E-4A9A1C778CFF}" type="presOf" srcId="{3F1C11F0-D5A3-41CA-AE90-25AF2E45FDF1}" destId="{6ED1C647-451F-4C23-8753-01F0BDC861BF}" srcOrd="0" destOrd="0" presId="urn:microsoft.com/office/officeart/2005/8/layout/hierarchy6"/>
    <dgm:cxn modelId="{8A321B09-1B01-4CF6-9493-4920771EEEF5}" srcId="{F111611C-F86C-46A2-9955-3546EECAB930}" destId="{1AF5CE83-2EFC-4194-A3CA-8838F1D6D739}" srcOrd="1" destOrd="0" parTransId="{9AF0429A-0552-41BF-93EA-00F7272CFDB6}" sibTransId="{7C80FB3A-5C6E-4D67-A9DD-F725D7D03508}"/>
    <dgm:cxn modelId="{2AAFC910-E099-4A88-ADE8-AF1A326203D0}" srcId="{8F6CEC45-C0E2-4CB7-8FAD-0E06F34BD92B}" destId="{1520BA7A-7C2E-4B5B-BD3A-F60B976FAB76}" srcOrd="0" destOrd="0" parTransId="{20F6D69F-A9F1-4528-B1EE-61BC16976F08}" sibTransId="{CCE4350B-ADF9-4D5C-82E2-B20533EA74C0}"/>
    <dgm:cxn modelId="{9F2ED013-3325-47C1-86FA-5B015C763FE7}" type="presOf" srcId="{9BACEE94-8AF3-48DE-9645-E5EF9737C7D8}" destId="{28386B25-559F-4309-88C9-98A9BB5A207A}" srcOrd="0" destOrd="0" presId="urn:microsoft.com/office/officeart/2005/8/layout/hierarchy6"/>
    <dgm:cxn modelId="{3A4CFD1C-A4D1-4FE1-BFA8-60E08EEFEABE}" type="presOf" srcId="{837F273A-B55E-4500-89CF-3B9EFCB4F61F}" destId="{950E4582-2BC5-432E-B613-B34BD684AB12}" srcOrd="0" destOrd="0" presId="urn:microsoft.com/office/officeart/2005/8/layout/hierarchy6"/>
    <dgm:cxn modelId="{A2A96A2F-FD42-4B9C-868D-E551B4316C66}" type="presOf" srcId="{7C0E23FF-C1D6-4793-B98F-3C8680A67BF5}" destId="{D51CE94B-042B-493A-9C90-E6936288B06E}" srcOrd="0" destOrd="0" presId="urn:microsoft.com/office/officeart/2005/8/layout/hierarchy6"/>
    <dgm:cxn modelId="{EDB7CF32-5084-4BB8-8691-52939E96EB56}" srcId="{F111611C-F86C-46A2-9955-3546EECAB930}" destId="{8F6CEC45-C0E2-4CB7-8FAD-0E06F34BD92B}" srcOrd="0" destOrd="0" parTransId="{837F273A-B55E-4500-89CF-3B9EFCB4F61F}" sibTransId="{1B18514B-1E43-499A-9C74-56BF5FFEE178}"/>
    <dgm:cxn modelId="{0F97EC32-B6C6-4E80-9D7F-F31EFEEC2AE5}" type="presOf" srcId="{9BACEE94-8AF3-48DE-9645-E5EF9737C7D8}" destId="{54612653-64C0-4B42-9DD3-B1A6545841F1}" srcOrd="1" destOrd="0" presId="urn:microsoft.com/office/officeart/2005/8/layout/hierarchy6"/>
    <dgm:cxn modelId="{A8B7D637-EA84-4164-A711-17A778DDC1FD}" type="presOf" srcId="{D65331A7-AD41-4EFB-9CBD-20A88FC4CF31}" destId="{23BEF1FA-9CD7-41D8-AAF4-DCE92D6D585B}" srcOrd="0" destOrd="0" presId="urn:microsoft.com/office/officeart/2005/8/layout/hierarchy6"/>
    <dgm:cxn modelId="{2D8B9A3B-BBB3-46EB-B4AA-D04C6CF98E0B}" srcId="{1AF5CE83-2EFC-4194-A3CA-8838F1D6D739}" destId="{C87418BF-3EBC-40A5-8DC4-B62329DFECC6}" srcOrd="1" destOrd="0" parTransId="{D65331A7-AD41-4EFB-9CBD-20A88FC4CF31}" sibTransId="{9B06A121-47F4-4740-88BD-0FC1F06D4BF8}"/>
    <dgm:cxn modelId="{2FB6C93C-2DB0-4430-A359-A516A5BD73DD}" type="presOf" srcId="{7C0E23FF-C1D6-4793-B98F-3C8680A67BF5}" destId="{72449D44-93D8-4E59-9549-5419FAFDD20F}" srcOrd="1" destOrd="0" presId="urn:microsoft.com/office/officeart/2005/8/layout/hierarchy6"/>
    <dgm:cxn modelId="{CF608865-EB6A-4776-B40D-D2B9B663FB2E}" type="presOf" srcId="{20F6D69F-A9F1-4528-B1EE-61BC16976F08}" destId="{CC4BBEF9-046F-41D8-81F3-FF390AF8AD2B}" srcOrd="0" destOrd="0" presId="urn:microsoft.com/office/officeart/2005/8/layout/hierarchy6"/>
    <dgm:cxn modelId="{0FC6E34E-3D66-4DF8-A1F1-921447BA1E9D}" type="presOf" srcId="{8E18CCD6-AB2A-480B-BB14-02D94F451A32}" destId="{48B03BD5-5316-41AA-BD71-E18B24585065}" srcOrd="0" destOrd="0" presId="urn:microsoft.com/office/officeart/2005/8/layout/hierarchy6"/>
    <dgm:cxn modelId="{F781A951-3140-46B1-A6B0-3BB199AF3C33}" type="presOf" srcId="{5DFAFA67-C592-4254-950F-7F5EA40F8405}" destId="{B544689A-54FB-43B0-A139-384F4E294511}" srcOrd="0" destOrd="0" presId="urn:microsoft.com/office/officeart/2005/8/layout/hierarchy6"/>
    <dgm:cxn modelId="{C86DE475-3493-4389-AED0-461915AB9DFA}" type="presOf" srcId="{9CF4DC0E-267E-4A0D-8085-C3E11DE1E780}" destId="{DC679F55-5834-4B92-B740-D077C500EB21}" srcOrd="1" destOrd="0" presId="urn:microsoft.com/office/officeart/2005/8/layout/hierarchy6"/>
    <dgm:cxn modelId="{BF1D4976-FCBC-4554-8AF8-8AB0384EA420}" type="presOf" srcId="{F111611C-F86C-46A2-9955-3546EECAB930}" destId="{6CA7858B-64FB-4EAB-BBB9-402B00A0523D}" srcOrd="0" destOrd="0" presId="urn:microsoft.com/office/officeart/2005/8/layout/hierarchy6"/>
    <dgm:cxn modelId="{4EA45476-F009-494A-8FBF-2547221718E6}" type="presOf" srcId="{9CF4DC0E-267E-4A0D-8085-C3E11DE1E780}" destId="{22B113CB-A560-4B90-AFAB-0BA81591FF57}" srcOrd="0" destOrd="0" presId="urn:microsoft.com/office/officeart/2005/8/layout/hierarchy6"/>
    <dgm:cxn modelId="{39FB0159-2F61-43C6-B08B-CBD8D7CA3552}" srcId="{1629FD9E-1677-4E14-A090-11259B434E3F}" destId="{7C0E23FF-C1D6-4793-B98F-3C8680A67BF5}" srcOrd="3" destOrd="0" parTransId="{38B5F07B-79C3-46D8-ABBD-3BCCBAD11FC1}" sibTransId="{6822A9EE-2683-4F69-B8F3-08679019B0F1}"/>
    <dgm:cxn modelId="{699D9C5A-3022-44FA-B519-4168CFB3B0E6}" type="presOf" srcId="{1520BA7A-7C2E-4B5B-BD3A-F60B976FAB76}" destId="{63DDB729-0A9F-408B-9883-6999DE233437}" srcOrd="0" destOrd="0" presId="urn:microsoft.com/office/officeart/2005/8/layout/hierarchy6"/>
    <dgm:cxn modelId="{B1365E84-B7D8-40F9-820F-712CB26F80FA}" type="presOf" srcId="{9AF0429A-0552-41BF-93EA-00F7272CFDB6}" destId="{99AC99E4-96A7-4476-BBA7-257942DDA4C0}" srcOrd="0" destOrd="0" presId="urn:microsoft.com/office/officeart/2005/8/layout/hierarchy6"/>
    <dgm:cxn modelId="{865199A2-859C-4C1F-8478-5CA3FD66943E}" srcId="{1AF5CE83-2EFC-4194-A3CA-8838F1D6D739}" destId="{9EDE5DC1-C227-4690-94B5-FAE7BF150D7E}" srcOrd="0" destOrd="0" parTransId="{3F1C11F0-D5A3-41CA-AE90-25AF2E45FDF1}" sibTransId="{DFE401F0-E56B-499E-B338-CB1A540FE8AB}"/>
    <dgm:cxn modelId="{F8F292A6-5F72-4DDD-ACAA-4C55EB51C9DD}" type="presOf" srcId="{1AF5CE83-2EFC-4194-A3CA-8838F1D6D739}" destId="{1E3B153C-C883-447F-9807-5EAB1101EF1D}" srcOrd="0" destOrd="0" presId="urn:microsoft.com/office/officeart/2005/8/layout/hierarchy6"/>
    <dgm:cxn modelId="{F617D0B7-88D4-45BE-8A96-6A66E863EF25}" srcId="{1629FD9E-1677-4E14-A090-11259B434E3F}" destId="{9BACEE94-8AF3-48DE-9645-E5EF9737C7D8}" srcOrd="1" destOrd="0" parTransId="{632257BF-59F9-4031-AF93-69A83FDF7E4C}" sibTransId="{6459A4F7-A576-4220-A0B7-BDC7B918FD8B}"/>
    <dgm:cxn modelId="{2DEDD9C6-AA36-4DEF-8445-174FDC2EDCC2}" srcId="{1629FD9E-1677-4E14-A090-11259B434E3F}" destId="{9CF4DC0E-267E-4A0D-8085-C3E11DE1E780}" srcOrd="2" destOrd="0" parTransId="{FF3C21F3-42E4-4995-87FF-DA72C52066D8}" sibTransId="{D8797B9A-F823-4167-B0F7-4A03B769D69A}"/>
    <dgm:cxn modelId="{7D00F1C7-BB65-4AFE-BB40-23D95583DEEA}" type="presOf" srcId="{9EDE5DC1-C227-4690-94B5-FAE7BF150D7E}" destId="{087E61F7-AAE9-452D-9750-0D5F82E9CA77}" srcOrd="0" destOrd="0" presId="urn:microsoft.com/office/officeart/2005/8/layout/hierarchy6"/>
    <dgm:cxn modelId="{99EA95C9-46A3-47AB-8681-5C9C03C54C86}" type="presOf" srcId="{C87418BF-3EBC-40A5-8DC4-B62329DFECC6}" destId="{9EB1939B-FDF2-40F9-9375-FD640EC98BC1}" srcOrd="0" destOrd="0" presId="urn:microsoft.com/office/officeart/2005/8/layout/hierarchy6"/>
    <dgm:cxn modelId="{B7E69CC9-8728-480F-AD9B-066ADC05A262}" srcId="{8F6CEC45-C0E2-4CB7-8FAD-0E06F34BD92B}" destId="{8E18CCD6-AB2A-480B-BB14-02D94F451A32}" srcOrd="1" destOrd="0" parTransId="{5DFAFA67-C592-4254-950F-7F5EA40F8405}" sibTransId="{97510278-221A-47DE-BD99-F57E21BFE052}"/>
    <dgm:cxn modelId="{24984DDF-DFEC-4E65-BCE0-785F85A69D84}" type="presOf" srcId="{1629FD9E-1677-4E14-A090-11259B434E3F}" destId="{6C5DFAC8-46D7-42A1-8548-F4809F6D5F2F}" srcOrd="0" destOrd="0" presId="urn:microsoft.com/office/officeart/2005/8/layout/hierarchy6"/>
    <dgm:cxn modelId="{866E09E0-E462-42BF-8079-683E1A72B652}" type="presOf" srcId="{8F6CEC45-C0E2-4CB7-8FAD-0E06F34BD92B}" destId="{B807C5F4-EA65-4DF5-8534-07DF780ED8E6}" srcOrd="0" destOrd="0" presId="urn:microsoft.com/office/officeart/2005/8/layout/hierarchy6"/>
    <dgm:cxn modelId="{B42A10FE-F8FD-42F2-92C6-B3825065D0AD}" srcId="{1629FD9E-1677-4E14-A090-11259B434E3F}" destId="{F111611C-F86C-46A2-9955-3546EECAB930}" srcOrd="0" destOrd="0" parTransId="{3C08CDAB-9708-4D82-B6DD-0B5EBD803CF2}" sibTransId="{EA1DDB7E-89DE-4FC1-AC39-6C6EC81AB133}"/>
    <dgm:cxn modelId="{AB1B7CA1-DCAD-4CFB-8C9B-DCCBD5AAE228}" type="presParOf" srcId="{6C5DFAC8-46D7-42A1-8548-F4809F6D5F2F}" destId="{6F1B3177-F5D0-4E7B-9339-104FD8C4ECD7}" srcOrd="0" destOrd="0" presId="urn:microsoft.com/office/officeart/2005/8/layout/hierarchy6"/>
    <dgm:cxn modelId="{DC8C3264-219C-4FFA-8E8F-04726212107A}" type="presParOf" srcId="{6F1B3177-F5D0-4E7B-9339-104FD8C4ECD7}" destId="{0C20C7B8-4143-4C5E-9EEA-879AEBEC0D4A}" srcOrd="0" destOrd="0" presId="urn:microsoft.com/office/officeart/2005/8/layout/hierarchy6"/>
    <dgm:cxn modelId="{B93C184F-E749-4DC9-BDFB-3F61C1914FD5}" type="presParOf" srcId="{6F1B3177-F5D0-4E7B-9339-104FD8C4ECD7}" destId="{345A0918-8624-42B3-8B0A-30C2BE8BCE90}" srcOrd="1" destOrd="0" presId="urn:microsoft.com/office/officeart/2005/8/layout/hierarchy6"/>
    <dgm:cxn modelId="{74475036-98C7-4E01-B3E0-B48C161BEF74}" type="presParOf" srcId="{345A0918-8624-42B3-8B0A-30C2BE8BCE90}" destId="{B16C5590-CCD4-4505-B295-1973BF5359D2}" srcOrd="0" destOrd="0" presId="urn:microsoft.com/office/officeart/2005/8/layout/hierarchy6"/>
    <dgm:cxn modelId="{D61CB594-F998-47CC-8787-B0D8174F6E3F}" type="presParOf" srcId="{B16C5590-CCD4-4505-B295-1973BF5359D2}" destId="{6CA7858B-64FB-4EAB-BBB9-402B00A0523D}" srcOrd="0" destOrd="0" presId="urn:microsoft.com/office/officeart/2005/8/layout/hierarchy6"/>
    <dgm:cxn modelId="{2B4AC51A-83C5-4DA2-8DBD-0DDD83B67DDE}" type="presParOf" srcId="{B16C5590-CCD4-4505-B295-1973BF5359D2}" destId="{FD8B4D27-514C-49C2-AA5D-5CB8D992DC04}" srcOrd="1" destOrd="0" presId="urn:microsoft.com/office/officeart/2005/8/layout/hierarchy6"/>
    <dgm:cxn modelId="{F7C7FA47-00D9-4300-890C-73598DFF7A89}" type="presParOf" srcId="{FD8B4D27-514C-49C2-AA5D-5CB8D992DC04}" destId="{950E4582-2BC5-432E-B613-B34BD684AB12}" srcOrd="0" destOrd="0" presId="urn:microsoft.com/office/officeart/2005/8/layout/hierarchy6"/>
    <dgm:cxn modelId="{9025F9BA-7E54-46C2-B213-FD6638FB3A92}" type="presParOf" srcId="{FD8B4D27-514C-49C2-AA5D-5CB8D992DC04}" destId="{6631026A-00DA-44D5-8286-7E41E6D63648}" srcOrd="1" destOrd="0" presId="urn:microsoft.com/office/officeart/2005/8/layout/hierarchy6"/>
    <dgm:cxn modelId="{EDF11362-6760-4F74-AFD7-3B7820DC6D6D}" type="presParOf" srcId="{6631026A-00DA-44D5-8286-7E41E6D63648}" destId="{B807C5F4-EA65-4DF5-8534-07DF780ED8E6}" srcOrd="0" destOrd="0" presId="urn:microsoft.com/office/officeart/2005/8/layout/hierarchy6"/>
    <dgm:cxn modelId="{24C5DBFB-A035-49CB-B740-B1DD66A87756}" type="presParOf" srcId="{6631026A-00DA-44D5-8286-7E41E6D63648}" destId="{68FA4A61-557B-4EDC-9AE6-C3F1162DB1E5}" srcOrd="1" destOrd="0" presId="urn:microsoft.com/office/officeart/2005/8/layout/hierarchy6"/>
    <dgm:cxn modelId="{0DEC165F-4BB0-4C50-8D8D-FC35D3390FB7}" type="presParOf" srcId="{68FA4A61-557B-4EDC-9AE6-C3F1162DB1E5}" destId="{CC4BBEF9-046F-41D8-81F3-FF390AF8AD2B}" srcOrd="0" destOrd="0" presId="urn:microsoft.com/office/officeart/2005/8/layout/hierarchy6"/>
    <dgm:cxn modelId="{0ED83487-2C64-4E9F-81F0-F7E8F20A5C5A}" type="presParOf" srcId="{68FA4A61-557B-4EDC-9AE6-C3F1162DB1E5}" destId="{81325ACF-B6E2-4E12-8B01-554D40294E40}" srcOrd="1" destOrd="0" presId="urn:microsoft.com/office/officeart/2005/8/layout/hierarchy6"/>
    <dgm:cxn modelId="{D7E72CD0-8F97-4515-94B8-AD12BD934A5E}" type="presParOf" srcId="{81325ACF-B6E2-4E12-8B01-554D40294E40}" destId="{63DDB729-0A9F-408B-9883-6999DE233437}" srcOrd="0" destOrd="0" presId="urn:microsoft.com/office/officeart/2005/8/layout/hierarchy6"/>
    <dgm:cxn modelId="{A8C2D87E-0334-4D28-96CA-1C87CC2CA405}" type="presParOf" srcId="{81325ACF-B6E2-4E12-8B01-554D40294E40}" destId="{F6D48BDA-EAA7-44C2-AC0D-9AA1CE519813}" srcOrd="1" destOrd="0" presId="urn:microsoft.com/office/officeart/2005/8/layout/hierarchy6"/>
    <dgm:cxn modelId="{327B2F8C-FB9F-4C3A-BF04-DAA54F78FDE7}" type="presParOf" srcId="{68FA4A61-557B-4EDC-9AE6-C3F1162DB1E5}" destId="{B544689A-54FB-43B0-A139-384F4E294511}" srcOrd="2" destOrd="0" presId="urn:microsoft.com/office/officeart/2005/8/layout/hierarchy6"/>
    <dgm:cxn modelId="{9A97BB55-1C3B-4F31-830B-748C1FEADD47}" type="presParOf" srcId="{68FA4A61-557B-4EDC-9AE6-C3F1162DB1E5}" destId="{9B7566AC-9DF2-40E4-AA71-2148058A6F43}" srcOrd="3" destOrd="0" presId="urn:microsoft.com/office/officeart/2005/8/layout/hierarchy6"/>
    <dgm:cxn modelId="{D6FB461C-4EE8-4A86-BBA7-C8A0343A58F7}" type="presParOf" srcId="{9B7566AC-9DF2-40E4-AA71-2148058A6F43}" destId="{48B03BD5-5316-41AA-BD71-E18B24585065}" srcOrd="0" destOrd="0" presId="urn:microsoft.com/office/officeart/2005/8/layout/hierarchy6"/>
    <dgm:cxn modelId="{3CD3A37C-E820-46B4-B3DB-2399298227C9}" type="presParOf" srcId="{9B7566AC-9DF2-40E4-AA71-2148058A6F43}" destId="{54A27CBB-EA64-4CAF-8053-9AFC4494261F}" srcOrd="1" destOrd="0" presId="urn:microsoft.com/office/officeart/2005/8/layout/hierarchy6"/>
    <dgm:cxn modelId="{D12428EF-CEB6-4DA6-8924-557A31AFF3E3}" type="presParOf" srcId="{FD8B4D27-514C-49C2-AA5D-5CB8D992DC04}" destId="{99AC99E4-96A7-4476-BBA7-257942DDA4C0}" srcOrd="2" destOrd="0" presId="urn:microsoft.com/office/officeart/2005/8/layout/hierarchy6"/>
    <dgm:cxn modelId="{E764FF9B-2D65-42B0-9483-82CD9F2529C4}" type="presParOf" srcId="{FD8B4D27-514C-49C2-AA5D-5CB8D992DC04}" destId="{588E85C3-0A3E-48F0-BFB5-A248C78F888D}" srcOrd="3" destOrd="0" presId="urn:microsoft.com/office/officeart/2005/8/layout/hierarchy6"/>
    <dgm:cxn modelId="{E63EC0EF-6ABD-49B7-BA37-CCCFC239CF9E}" type="presParOf" srcId="{588E85C3-0A3E-48F0-BFB5-A248C78F888D}" destId="{1E3B153C-C883-447F-9807-5EAB1101EF1D}" srcOrd="0" destOrd="0" presId="urn:microsoft.com/office/officeart/2005/8/layout/hierarchy6"/>
    <dgm:cxn modelId="{B64A5CB5-BDBA-4641-BE53-82D0F0D9E5DC}" type="presParOf" srcId="{588E85C3-0A3E-48F0-BFB5-A248C78F888D}" destId="{5E6F6792-B1C5-486E-A6A0-C749EF58F41C}" srcOrd="1" destOrd="0" presId="urn:microsoft.com/office/officeart/2005/8/layout/hierarchy6"/>
    <dgm:cxn modelId="{999E40E7-0F5A-453B-A093-5FDDC0EEF3FB}" type="presParOf" srcId="{5E6F6792-B1C5-486E-A6A0-C749EF58F41C}" destId="{6ED1C647-451F-4C23-8753-01F0BDC861BF}" srcOrd="0" destOrd="0" presId="urn:microsoft.com/office/officeart/2005/8/layout/hierarchy6"/>
    <dgm:cxn modelId="{AC11FFA8-150D-4BAC-A881-DCD5C9C09B62}" type="presParOf" srcId="{5E6F6792-B1C5-486E-A6A0-C749EF58F41C}" destId="{2C54A690-2632-432D-9284-67E56C1E9801}" srcOrd="1" destOrd="0" presId="urn:microsoft.com/office/officeart/2005/8/layout/hierarchy6"/>
    <dgm:cxn modelId="{3A698D2C-F1CF-4DE0-AF6C-31D164CB5963}" type="presParOf" srcId="{2C54A690-2632-432D-9284-67E56C1E9801}" destId="{087E61F7-AAE9-452D-9750-0D5F82E9CA77}" srcOrd="0" destOrd="0" presId="urn:microsoft.com/office/officeart/2005/8/layout/hierarchy6"/>
    <dgm:cxn modelId="{E3FC07BF-B7E5-449B-9292-7F4BE008B020}" type="presParOf" srcId="{2C54A690-2632-432D-9284-67E56C1E9801}" destId="{C991AF51-897D-4496-B963-330CDA3CF83A}" srcOrd="1" destOrd="0" presId="urn:microsoft.com/office/officeart/2005/8/layout/hierarchy6"/>
    <dgm:cxn modelId="{A18D20CF-F60F-471F-9C44-AC6646C64B70}" type="presParOf" srcId="{5E6F6792-B1C5-486E-A6A0-C749EF58F41C}" destId="{23BEF1FA-9CD7-41D8-AAF4-DCE92D6D585B}" srcOrd="2" destOrd="0" presId="urn:microsoft.com/office/officeart/2005/8/layout/hierarchy6"/>
    <dgm:cxn modelId="{C86EFF1C-364B-404E-85CD-ADF64C374D61}" type="presParOf" srcId="{5E6F6792-B1C5-486E-A6A0-C749EF58F41C}" destId="{67D7194A-5345-4CCF-BC84-963DA56D05E9}" srcOrd="3" destOrd="0" presId="urn:microsoft.com/office/officeart/2005/8/layout/hierarchy6"/>
    <dgm:cxn modelId="{43F19AC6-3D4F-4274-A707-BF1DB01FB6C8}" type="presParOf" srcId="{67D7194A-5345-4CCF-BC84-963DA56D05E9}" destId="{9EB1939B-FDF2-40F9-9375-FD640EC98BC1}" srcOrd="0" destOrd="0" presId="urn:microsoft.com/office/officeart/2005/8/layout/hierarchy6"/>
    <dgm:cxn modelId="{68B19E22-932C-4BD3-B19E-6AB21345692C}" type="presParOf" srcId="{67D7194A-5345-4CCF-BC84-963DA56D05E9}" destId="{8C3911FE-63D2-4F38-B96C-FA4D5428B676}" srcOrd="1" destOrd="0" presId="urn:microsoft.com/office/officeart/2005/8/layout/hierarchy6"/>
    <dgm:cxn modelId="{9D7D09F7-BFB5-413E-85DA-88659BE23591}" type="presParOf" srcId="{6C5DFAC8-46D7-42A1-8548-F4809F6D5F2F}" destId="{E142D4E3-185A-46FB-809F-143314D81F90}" srcOrd="1" destOrd="0" presId="urn:microsoft.com/office/officeart/2005/8/layout/hierarchy6"/>
    <dgm:cxn modelId="{CB03D95F-C7FD-496C-972A-3212070D18A9}" type="presParOf" srcId="{E142D4E3-185A-46FB-809F-143314D81F90}" destId="{29C26D5D-3EC2-4333-9C69-D002CDAD6382}" srcOrd="0" destOrd="0" presId="urn:microsoft.com/office/officeart/2005/8/layout/hierarchy6"/>
    <dgm:cxn modelId="{59E77483-550A-483A-BCDB-B85AA8A7478E}" type="presParOf" srcId="{29C26D5D-3EC2-4333-9C69-D002CDAD6382}" destId="{28386B25-559F-4309-88C9-98A9BB5A207A}" srcOrd="0" destOrd="0" presId="urn:microsoft.com/office/officeart/2005/8/layout/hierarchy6"/>
    <dgm:cxn modelId="{B7EF2DDA-FE53-4BEA-8604-C1552D56AA1A}" type="presParOf" srcId="{29C26D5D-3EC2-4333-9C69-D002CDAD6382}" destId="{54612653-64C0-4B42-9DD3-B1A6545841F1}" srcOrd="1" destOrd="0" presId="urn:microsoft.com/office/officeart/2005/8/layout/hierarchy6"/>
    <dgm:cxn modelId="{7BE10449-E07D-4AFD-9F5D-1C7E5E835D03}" type="presParOf" srcId="{E142D4E3-185A-46FB-809F-143314D81F90}" destId="{97F7E506-8FDA-4619-A6B7-1D9A8F42644D}" srcOrd="1" destOrd="0" presId="urn:microsoft.com/office/officeart/2005/8/layout/hierarchy6"/>
    <dgm:cxn modelId="{F528CD47-3F6F-482C-8B63-213AACFE5464}" type="presParOf" srcId="{97F7E506-8FDA-4619-A6B7-1D9A8F42644D}" destId="{C5643654-168B-4ACD-BA1D-7CF4149E883E}" srcOrd="0" destOrd="0" presId="urn:microsoft.com/office/officeart/2005/8/layout/hierarchy6"/>
    <dgm:cxn modelId="{3D785C9F-1D9F-4EE3-89D7-EBFF2F436A4B}" type="presParOf" srcId="{E142D4E3-185A-46FB-809F-143314D81F90}" destId="{6172A95C-32D7-4EEB-9943-9872BBD2948B}" srcOrd="2" destOrd="0" presId="urn:microsoft.com/office/officeart/2005/8/layout/hierarchy6"/>
    <dgm:cxn modelId="{62907B8F-0C4D-4FE8-9222-2B66A47B0B50}" type="presParOf" srcId="{6172A95C-32D7-4EEB-9943-9872BBD2948B}" destId="{22B113CB-A560-4B90-AFAB-0BA81591FF57}" srcOrd="0" destOrd="0" presId="urn:microsoft.com/office/officeart/2005/8/layout/hierarchy6"/>
    <dgm:cxn modelId="{DD6446C5-3DBB-4DE6-AA23-CBABF902464F}" type="presParOf" srcId="{6172A95C-32D7-4EEB-9943-9872BBD2948B}" destId="{DC679F55-5834-4B92-B740-D077C500EB21}" srcOrd="1" destOrd="0" presId="urn:microsoft.com/office/officeart/2005/8/layout/hierarchy6"/>
    <dgm:cxn modelId="{2824FB7C-ABF2-4CB1-B995-9D237BC1F45E}" type="presParOf" srcId="{E142D4E3-185A-46FB-809F-143314D81F90}" destId="{A5606DF8-2C1A-4918-8BAD-9259648D6F3E}" srcOrd="3" destOrd="0" presId="urn:microsoft.com/office/officeart/2005/8/layout/hierarchy6"/>
    <dgm:cxn modelId="{898D9EC5-04EE-4F1B-BB68-8A6550952852}" type="presParOf" srcId="{A5606DF8-2C1A-4918-8BAD-9259648D6F3E}" destId="{C6D27E38-B556-41CE-B6A2-332ADDFEF025}" srcOrd="0" destOrd="0" presId="urn:microsoft.com/office/officeart/2005/8/layout/hierarchy6"/>
    <dgm:cxn modelId="{49AD3BAD-6614-4E75-8175-74D1384C9F29}" type="presParOf" srcId="{E142D4E3-185A-46FB-809F-143314D81F90}" destId="{52A3C061-355D-442B-BD44-C0025ADEA510}" srcOrd="4" destOrd="0" presId="urn:microsoft.com/office/officeart/2005/8/layout/hierarchy6"/>
    <dgm:cxn modelId="{1943E8B8-5C9A-4D40-91F5-8BB3D03CAACB}" type="presParOf" srcId="{52A3C061-355D-442B-BD44-C0025ADEA510}" destId="{D51CE94B-042B-493A-9C90-E6936288B06E}" srcOrd="0" destOrd="0" presId="urn:microsoft.com/office/officeart/2005/8/layout/hierarchy6"/>
    <dgm:cxn modelId="{E7C4D4E1-50A0-47B6-94A9-D8EDF2CAB8C1}" type="presParOf" srcId="{52A3C061-355D-442B-BD44-C0025ADEA510}" destId="{72449D44-93D8-4E59-9549-5419FAFDD20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6C760-4E01-4B8F-AB4F-FE6356EC0B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2FB84-411E-405D-A61E-BB565B71143D}">
      <dgm:prSet/>
      <dgm:spPr/>
      <dgm:t>
        <a:bodyPr/>
        <a:lstStyle/>
        <a:p>
          <a:r>
            <a:rPr lang="en-CA"/>
            <a:t>We don’t have any donors to the organization</a:t>
          </a:r>
          <a:endParaRPr lang="en-US"/>
        </a:p>
      </dgm:t>
    </dgm:pt>
    <dgm:pt modelId="{2B47395B-FF67-4C39-86A4-95BE01650139}" type="parTrans" cxnId="{CE2FA3CE-B208-4A46-BFC6-77CD9D962332}">
      <dgm:prSet/>
      <dgm:spPr/>
      <dgm:t>
        <a:bodyPr/>
        <a:lstStyle/>
        <a:p>
          <a:endParaRPr lang="en-US"/>
        </a:p>
      </dgm:t>
    </dgm:pt>
    <dgm:pt modelId="{EFB29D2D-F52B-43D1-BA3F-7BBA38B99BDB}" type="sibTrans" cxnId="{CE2FA3CE-B208-4A46-BFC6-77CD9D962332}">
      <dgm:prSet/>
      <dgm:spPr/>
      <dgm:t>
        <a:bodyPr/>
        <a:lstStyle/>
        <a:p>
          <a:endParaRPr lang="en-US"/>
        </a:p>
      </dgm:t>
    </dgm:pt>
    <dgm:pt modelId="{8EB60C07-BEAB-4B39-BAD0-9CF68030F3AB}">
      <dgm:prSet/>
      <dgm:spPr/>
      <dgm:t>
        <a:bodyPr/>
        <a:lstStyle/>
        <a:p>
          <a:r>
            <a:rPr lang="en-CA"/>
            <a:t>Our retention rate cannot be improved</a:t>
          </a:r>
          <a:endParaRPr lang="en-US"/>
        </a:p>
      </dgm:t>
    </dgm:pt>
    <dgm:pt modelId="{E138BE30-BF35-47D6-952B-27E587B2FC08}" type="parTrans" cxnId="{800067A5-18DE-46A2-B0D6-5EE24B2A0C57}">
      <dgm:prSet/>
      <dgm:spPr/>
      <dgm:t>
        <a:bodyPr/>
        <a:lstStyle/>
        <a:p>
          <a:endParaRPr lang="en-US"/>
        </a:p>
      </dgm:t>
    </dgm:pt>
    <dgm:pt modelId="{47D1BBE2-D7FF-4C68-B84B-71D183BFF9D3}" type="sibTrans" cxnId="{800067A5-18DE-46A2-B0D6-5EE24B2A0C57}">
      <dgm:prSet/>
      <dgm:spPr/>
      <dgm:t>
        <a:bodyPr/>
        <a:lstStyle/>
        <a:p>
          <a:endParaRPr lang="en-US"/>
        </a:p>
      </dgm:t>
    </dgm:pt>
    <dgm:pt modelId="{475FD069-2C47-4798-929F-51F013D2A7FD}" type="pres">
      <dgm:prSet presAssocID="{70E6C760-4E01-4B8F-AB4F-FE6356EC0B23}" presName="root" presStyleCnt="0">
        <dgm:presLayoutVars>
          <dgm:dir/>
          <dgm:resizeHandles val="exact"/>
        </dgm:presLayoutVars>
      </dgm:prSet>
      <dgm:spPr/>
    </dgm:pt>
    <dgm:pt modelId="{699629CC-798E-4849-8508-E13FF0287E7A}" type="pres">
      <dgm:prSet presAssocID="{8BE2FB84-411E-405D-A61E-BB565B71143D}" presName="compNode" presStyleCnt="0"/>
      <dgm:spPr/>
    </dgm:pt>
    <dgm:pt modelId="{680E7EB4-75B8-423D-8669-C88E5B262F1D}" type="pres">
      <dgm:prSet presAssocID="{8BE2FB84-411E-405D-A61E-BB565B71143D}" presName="bgRect" presStyleLbl="bgShp" presStyleIdx="0" presStyleCnt="2"/>
      <dgm:spPr/>
    </dgm:pt>
    <dgm:pt modelId="{8A1C4E19-552A-4227-963D-7F36C06AA230}" type="pres">
      <dgm:prSet presAssocID="{8BE2FB84-411E-405D-A61E-BB565B7114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61BDF79-75A9-4F99-B4AC-EFB2DFAB8DE4}" type="pres">
      <dgm:prSet presAssocID="{8BE2FB84-411E-405D-A61E-BB565B71143D}" presName="spaceRect" presStyleCnt="0"/>
      <dgm:spPr/>
    </dgm:pt>
    <dgm:pt modelId="{12FB77BB-DE02-4F42-BEC8-BF81063E828D}" type="pres">
      <dgm:prSet presAssocID="{8BE2FB84-411E-405D-A61E-BB565B71143D}" presName="parTx" presStyleLbl="revTx" presStyleIdx="0" presStyleCnt="2">
        <dgm:presLayoutVars>
          <dgm:chMax val="0"/>
          <dgm:chPref val="0"/>
        </dgm:presLayoutVars>
      </dgm:prSet>
      <dgm:spPr/>
    </dgm:pt>
    <dgm:pt modelId="{7388BE4B-D280-414F-812A-7C2A1940BBDB}" type="pres">
      <dgm:prSet presAssocID="{EFB29D2D-F52B-43D1-BA3F-7BBA38B99BDB}" presName="sibTrans" presStyleCnt="0"/>
      <dgm:spPr/>
    </dgm:pt>
    <dgm:pt modelId="{B69E195E-6DA7-4840-9681-3F6D74304015}" type="pres">
      <dgm:prSet presAssocID="{8EB60C07-BEAB-4B39-BAD0-9CF68030F3AB}" presName="compNode" presStyleCnt="0"/>
      <dgm:spPr/>
    </dgm:pt>
    <dgm:pt modelId="{7F9BDCB8-66B9-4138-BE9A-A17EB7ED13AF}" type="pres">
      <dgm:prSet presAssocID="{8EB60C07-BEAB-4B39-BAD0-9CF68030F3AB}" presName="bgRect" presStyleLbl="bgShp" presStyleIdx="1" presStyleCnt="2"/>
      <dgm:spPr/>
    </dgm:pt>
    <dgm:pt modelId="{B25043B4-AD21-4CFD-A1CA-5C06BC4A3BEF}" type="pres">
      <dgm:prSet presAssocID="{8EB60C07-BEAB-4B39-BAD0-9CF68030F3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64C5C85-7CF9-4428-B1B8-E16D1C19228D}" type="pres">
      <dgm:prSet presAssocID="{8EB60C07-BEAB-4B39-BAD0-9CF68030F3AB}" presName="spaceRect" presStyleCnt="0"/>
      <dgm:spPr/>
    </dgm:pt>
    <dgm:pt modelId="{2ACE52DE-FC1E-49F0-ABB0-5B66EF1D7646}" type="pres">
      <dgm:prSet presAssocID="{8EB60C07-BEAB-4B39-BAD0-9CF68030F3A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B1CCA3F-83E2-4046-A89D-5EB61D87325C}" type="presOf" srcId="{70E6C760-4E01-4B8F-AB4F-FE6356EC0B23}" destId="{475FD069-2C47-4798-929F-51F013D2A7FD}" srcOrd="0" destOrd="0" presId="urn:microsoft.com/office/officeart/2018/2/layout/IconVerticalSolidList"/>
    <dgm:cxn modelId="{800067A5-18DE-46A2-B0D6-5EE24B2A0C57}" srcId="{70E6C760-4E01-4B8F-AB4F-FE6356EC0B23}" destId="{8EB60C07-BEAB-4B39-BAD0-9CF68030F3AB}" srcOrd="1" destOrd="0" parTransId="{E138BE30-BF35-47D6-952B-27E587B2FC08}" sibTransId="{47D1BBE2-D7FF-4C68-B84B-71D183BFF9D3}"/>
    <dgm:cxn modelId="{CE2FA3CE-B208-4A46-BFC6-77CD9D962332}" srcId="{70E6C760-4E01-4B8F-AB4F-FE6356EC0B23}" destId="{8BE2FB84-411E-405D-A61E-BB565B71143D}" srcOrd="0" destOrd="0" parTransId="{2B47395B-FF67-4C39-86A4-95BE01650139}" sibTransId="{EFB29D2D-F52B-43D1-BA3F-7BBA38B99BDB}"/>
    <dgm:cxn modelId="{E957B5E9-15A9-467D-951B-737D17DAFF59}" type="presOf" srcId="{8EB60C07-BEAB-4B39-BAD0-9CF68030F3AB}" destId="{2ACE52DE-FC1E-49F0-ABB0-5B66EF1D7646}" srcOrd="0" destOrd="0" presId="urn:microsoft.com/office/officeart/2018/2/layout/IconVerticalSolidList"/>
    <dgm:cxn modelId="{377093FF-8BD9-4E02-B3CB-F0A81498D6B7}" type="presOf" srcId="{8BE2FB84-411E-405D-A61E-BB565B71143D}" destId="{12FB77BB-DE02-4F42-BEC8-BF81063E828D}" srcOrd="0" destOrd="0" presId="urn:microsoft.com/office/officeart/2018/2/layout/IconVerticalSolidList"/>
    <dgm:cxn modelId="{8E2A2EFD-3584-42F1-97AC-75E8305B1B53}" type="presParOf" srcId="{475FD069-2C47-4798-929F-51F013D2A7FD}" destId="{699629CC-798E-4849-8508-E13FF0287E7A}" srcOrd="0" destOrd="0" presId="urn:microsoft.com/office/officeart/2018/2/layout/IconVerticalSolidList"/>
    <dgm:cxn modelId="{40FF37EE-755D-45FC-81F4-D120916FAA13}" type="presParOf" srcId="{699629CC-798E-4849-8508-E13FF0287E7A}" destId="{680E7EB4-75B8-423D-8669-C88E5B262F1D}" srcOrd="0" destOrd="0" presId="urn:microsoft.com/office/officeart/2018/2/layout/IconVerticalSolidList"/>
    <dgm:cxn modelId="{B2B4BD07-F6B1-434C-81E0-3CA3EDC699B3}" type="presParOf" srcId="{699629CC-798E-4849-8508-E13FF0287E7A}" destId="{8A1C4E19-552A-4227-963D-7F36C06AA230}" srcOrd="1" destOrd="0" presId="urn:microsoft.com/office/officeart/2018/2/layout/IconVerticalSolidList"/>
    <dgm:cxn modelId="{EC7CCE6F-C21A-4EC2-9803-7D053B357ED6}" type="presParOf" srcId="{699629CC-798E-4849-8508-E13FF0287E7A}" destId="{961BDF79-75A9-4F99-B4AC-EFB2DFAB8DE4}" srcOrd="2" destOrd="0" presId="urn:microsoft.com/office/officeart/2018/2/layout/IconVerticalSolidList"/>
    <dgm:cxn modelId="{7DC1161A-EACA-48BC-9769-9B0286F5BFEE}" type="presParOf" srcId="{699629CC-798E-4849-8508-E13FF0287E7A}" destId="{12FB77BB-DE02-4F42-BEC8-BF81063E828D}" srcOrd="3" destOrd="0" presId="urn:microsoft.com/office/officeart/2018/2/layout/IconVerticalSolidList"/>
    <dgm:cxn modelId="{759959E1-8D8E-42E7-9775-8ACA00FFAF4D}" type="presParOf" srcId="{475FD069-2C47-4798-929F-51F013D2A7FD}" destId="{7388BE4B-D280-414F-812A-7C2A1940BBDB}" srcOrd="1" destOrd="0" presId="urn:microsoft.com/office/officeart/2018/2/layout/IconVerticalSolidList"/>
    <dgm:cxn modelId="{F8BA91E6-83EB-4770-9F9A-5B428238EA6B}" type="presParOf" srcId="{475FD069-2C47-4798-929F-51F013D2A7FD}" destId="{B69E195E-6DA7-4840-9681-3F6D74304015}" srcOrd="2" destOrd="0" presId="urn:microsoft.com/office/officeart/2018/2/layout/IconVerticalSolidList"/>
    <dgm:cxn modelId="{8D82D9D5-62CA-42F3-90BD-B0389C2E12B1}" type="presParOf" srcId="{B69E195E-6DA7-4840-9681-3F6D74304015}" destId="{7F9BDCB8-66B9-4138-BE9A-A17EB7ED13AF}" srcOrd="0" destOrd="0" presId="urn:microsoft.com/office/officeart/2018/2/layout/IconVerticalSolidList"/>
    <dgm:cxn modelId="{45364936-6ABC-45F5-963A-F64BC6949BFE}" type="presParOf" srcId="{B69E195E-6DA7-4840-9681-3F6D74304015}" destId="{B25043B4-AD21-4CFD-A1CA-5C06BC4A3BEF}" srcOrd="1" destOrd="0" presId="urn:microsoft.com/office/officeart/2018/2/layout/IconVerticalSolidList"/>
    <dgm:cxn modelId="{1B4EDF12-9D01-4875-91B5-43BDF255EEEB}" type="presParOf" srcId="{B69E195E-6DA7-4840-9681-3F6D74304015}" destId="{864C5C85-7CF9-4428-B1B8-E16D1C19228D}" srcOrd="2" destOrd="0" presId="urn:microsoft.com/office/officeart/2018/2/layout/IconVerticalSolidList"/>
    <dgm:cxn modelId="{7C791D2C-CE40-4678-991D-3161D91DEE85}" type="presParOf" srcId="{B69E195E-6DA7-4840-9681-3F6D74304015}" destId="{2ACE52DE-FC1E-49F0-ABB0-5B66EF1D76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ED38C-BF9E-4C0B-8F20-BDCD6C246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8D4173-6300-427F-B8BA-FDB1B5EDCC3F}" type="pres">
      <dgm:prSet presAssocID="{0EEED38C-BF9E-4C0B-8F20-BDCD6C24633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32F8904-418C-4B91-AA88-A66503334337}" type="presOf" srcId="{0EEED38C-BF9E-4C0B-8F20-BDCD6C24633D}" destId="{138D4173-6300-427F-B8BA-FDB1B5EDCC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E6C760-4E01-4B8F-AB4F-FE6356EC0B23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2FB84-411E-405D-A61E-BB565B71143D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There are no new donors to acquire</a:t>
          </a:r>
          <a:endParaRPr lang="en-US" dirty="0"/>
        </a:p>
      </dgm:t>
    </dgm:pt>
    <dgm:pt modelId="{2B47395B-FF67-4C39-86A4-95BE01650139}" type="parTrans" cxnId="{CE2FA3CE-B208-4A46-BFC6-77CD9D962332}">
      <dgm:prSet/>
      <dgm:spPr/>
      <dgm:t>
        <a:bodyPr/>
        <a:lstStyle/>
        <a:p>
          <a:endParaRPr lang="en-US"/>
        </a:p>
      </dgm:t>
    </dgm:pt>
    <dgm:pt modelId="{EFB29D2D-F52B-43D1-BA3F-7BBA38B99BDB}" type="sibTrans" cxnId="{CE2FA3CE-B208-4A46-BFC6-77CD9D962332}">
      <dgm:prSet/>
      <dgm:spPr/>
      <dgm:t>
        <a:bodyPr/>
        <a:lstStyle/>
        <a:p>
          <a:endParaRPr lang="en-US"/>
        </a:p>
      </dgm:t>
    </dgm:pt>
    <dgm:pt modelId="{8EB60C07-BEAB-4B39-BAD0-9CF68030F3A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Acquisition operates at a loss long term</a:t>
          </a:r>
          <a:endParaRPr lang="en-US" dirty="0"/>
        </a:p>
      </dgm:t>
    </dgm:pt>
    <dgm:pt modelId="{E138BE30-BF35-47D6-952B-27E587B2FC08}" type="parTrans" cxnId="{800067A5-18DE-46A2-B0D6-5EE24B2A0C57}">
      <dgm:prSet/>
      <dgm:spPr/>
      <dgm:t>
        <a:bodyPr/>
        <a:lstStyle/>
        <a:p>
          <a:endParaRPr lang="en-US"/>
        </a:p>
      </dgm:t>
    </dgm:pt>
    <dgm:pt modelId="{47D1BBE2-D7FF-4C68-B84B-71D183BFF9D3}" type="sibTrans" cxnId="{800067A5-18DE-46A2-B0D6-5EE24B2A0C57}">
      <dgm:prSet/>
      <dgm:spPr/>
      <dgm:t>
        <a:bodyPr/>
        <a:lstStyle/>
        <a:p>
          <a:endParaRPr lang="en-US"/>
        </a:p>
      </dgm:t>
    </dgm:pt>
    <dgm:pt modelId="{475FD069-2C47-4798-929F-51F013D2A7FD}" type="pres">
      <dgm:prSet presAssocID="{70E6C760-4E01-4B8F-AB4F-FE6356EC0B23}" presName="root" presStyleCnt="0">
        <dgm:presLayoutVars>
          <dgm:dir/>
          <dgm:resizeHandles val="exact"/>
        </dgm:presLayoutVars>
      </dgm:prSet>
      <dgm:spPr/>
    </dgm:pt>
    <dgm:pt modelId="{699629CC-798E-4849-8508-E13FF0287E7A}" type="pres">
      <dgm:prSet presAssocID="{8BE2FB84-411E-405D-A61E-BB565B71143D}" presName="compNode" presStyleCnt="0"/>
      <dgm:spPr/>
    </dgm:pt>
    <dgm:pt modelId="{680E7EB4-75B8-423D-8669-C88E5B262F1D}" type="pres">
      <dgm:prSet presAssocID="{8BE2FB84-411E-405D-A61E-BB565B71143D}" presName="bgRect" presStyleLbl="bgShp" presStyleIdx="0" presStyleCnt="2"/>
      <dgm:spPr/>
    </dgm:pt>
    <dgm:pt modelId="{8A1C4E19-552A-4227-963D-7F36C06AA230}" type="pres">
      <dgm:prSet presAssocID="{8BE2FB84-411E-405D-A61E-BB565B7114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 with solid fill"/>
        </a:ext>
      </dgm:extLst>
    </dgm:pt>
    <dgm:pt modelId="{961BDF79-75A9-4F99-B4AC-EFB2DFAB8DE4}" type="pres">
      <dgm:prSet presAssocID="{8BE2FB84-411E-405D-A61E-BB565B71143D}" presName="spaceRect" presStyleCnt="0"/>
      <dgm:spPr/>
    </dgm:pt>
    <dgm:pt modelId="{12FB77BB-DE02-4F42-BEC8-BF81063E828D}" type="pres">
      <dgm:prSet presAssocID="{8BE2FB84-411E-405D-A61E-BB565B71143D}" presName="parTx" presStyleLbl="revTx" presStyleIdx="0" presStyleCnt="2">
        <dgm:presLayoutVars>
          <dgm:chMax val="0"/>
          <dgm:chPref val="0"/>
        </dgm:presLayoutVars>
      </dgm:prSet>
      <dgm:spPr/>
    </dgm:pt>
    <dgm:pt modelId="{7388BE4B-D280-414F-812A-7C2A1940BBDB}" type="pres">
      <dgm:prSet presAssocID="{EFB29D2D-F52B-43D1-BA3F-7BBA38B99BDB}" presName="sibTrans" presStyleCnt="0"/>
      <dgm:spPr/>
    </dgm:pt>
    <dgm:pt modelId="{B69E195E-6DA7-4840-9681-3F6D74304015}" type="pres">
      <dgm:prSet presAssocID="{8EB60C07-BEAB-4B39-BAD0-9CF68030F3AB}" presName="compNode" presStyleCnt="0"/>
      <dgm:spPr/>
    </dgm:pt>
    <dgm:pt modelId="{7F9BDCB8-66B9-4138-BE9A-A17EB7ED13AF}" type="pres">
      <dgm:prSet presAssocID="{8EB60C07-BEAB-4B39-BAD0-9CF68030F3AB}" presName="bgRect" presStyleLbl="bgShp" presStyleIdx="1" presStyleCnt="2"/>
      <dgm:spPr/>
    </dgm:pt>
    <dgm:pt modelId="{B25043B4-AD21-4CFD-A1CA-5C06BC4A3BEF}" type="pres">
      <dgm:prSet presAssocID="{8EB60C07-BEAB-4B39-BAD0-9CF68030F3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 graph outline"/>
        </a:ext>
      </dgm:extLst>
    </dgm:pt>
    <dgm:pt modelId="{864C5C85-7CF9-4428-B1B8-E16D1C19228D}" type="pres">
      <dgm:prSet presAssocID="{8EB60C07-BEAB-4B39-BAD0-9CF68030F3AB}" presName="spaceRect" presStyleCnt="0"/>
      <dgm:spPr/>
    </dgm:pt>
    <dgm:pt modelId="{2ACE52DE-FC1E-49F0-ABB0-5B66EF1D7646}" type="pres">
      <dgm:prSet presAssocID="{8EB60C07-BEAB-4B39-BAD0-9CF68030F3A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B1CCA3F-83E2-4046-A89D-5EB61D87325C}" type="presOf" srcId="{70E6C760-4E01-4B8F-AB4F-FE6356EC0B23}" destId="{475FD069-2C47-4798-929F-51F013D2A7FD}" srcOrd="0" destOrd="0" presId="urn:microsoft.com/office/officeart/2018/2/layout/IconVerticalSolidList"/>
    <dgm:cxn modelId="{800067A5-18DE-46A2-B0D6-5EE24B2A0C57}" srcId="{70E6C760-4E01-4B8F-AB4F-FE6356EC0B23}" destId="{8EB60C07-BEAB-4B39-BAD0-9CF68030F3AB}" srcOrd="1" destOrd="0" parTransId="{E138BE30-BF35-47D6-952B-27E587B2FC08}" sibTransId="{47D1BBE2-D7FF-4C68-B84B-71D183BFF9D3}"/>
    <dgm:cxn modelId="{CE2FA3CE-B208-4A46-BFC6-77CD9D962332}" srcId="{70E6C760-4E01-4B8F-AB4F-FE6356EC0B23}" destId="{8BE2FB84-411E-405D-A61E-BB565B71143D}" srcOrd="0" destOrd="0" parTransId="{2B47395B-FF67-4C39-86A4-95BE01650139}" sibTransId="{EFB29D2D-F52B-43D1-BA3F-7BBA38B99BDB}"/>
    <dgm:cxn modelId="{E957B5E9-15A9-467D-951B-737D17DAFF59}" type="presOf" srcId="{8EB60C07-BEAB-4B39-BAD0-9CF68030F3AB}" destId="{2ACE52DE-FC1E-49F0-ABB0-5B66EF1D7646}" srcOrd="0" destOrd="0" presId="urn:microsoft.com/office/officeart/2018/2/layout/IconVerticalSolidList"/>
    <dgm:cxn modelId="{377093FF-8BD9-4E02-B3CB-F0A81498D6B7}" type="presOf" srcId="{8BE2FB84-411E-405D-A61E-BB565B71143D}" destId="{12FB77BB-DE02-4F42-BEC8-BF81063E828D}" srcOrd="0" destOrd="0" presId="urn:microsoft.com/office/officeart/2018/2/layout/IconVerticalSolidList"/>
    <dgm:cxn modelId="{8E2A2EFD-3584-42F1-97AC-75E8305B1B53}" type="presParOf" srcId="{475FD069-2C47-4798-929F-51F013D2A7FD}" destId="{699629CC-798E-4849-8508-E13FF0287E7A}" srcOrd="0" destOrd="0" presId="urn:microsoft.com/office/officeart/2018/2/layout/IconVerticalSolidList"/>
    <dgm:cxn modelId="{40FF37EE-755D-45FC-81F4-D120916FAA13}" type="presParOf" srcId="{699629CC-798E-4849-8508-E13FF0287E7A}" destId="{680E7EB4-75B8-423D-8669-C88E5B262F1D}" srcOrd="0" destOrd="0" presId="urn:microsoft.com/office/officeart/2018/2/layout/IconVerticalSolidList"/>
    <dgm:cxn modelId="{B2B4BD07-F6B1-434C-81E0-3CA3EDC699B3}" type="presParOf" srcId="{699629CC-798E-4849-8508-E13FF0287E7A}" destId="{8A1C4E19-552A-4227-963D-7F36C06AA230}" srcOrd="1" destOrd="0" presId="urn:microsoft.com/office/officeart/2018/2/layout/IconVerticalSolidList"/>
    <dgm:cxn modelId="{EC7CCE6F-C21A-4EC2-9803-7D053B357ED6}" type="presParOf" srcId="{699629CC-798E-4849-8508-E13FF0287E7A}" destId="{961BDF79-75A9-4F99-B4AC-EFB2DFAB8DE4}" srcOrd="2" destOrd="0" presId="urn:microsoft.com/office/officeart/2018/2/layout/IconVerticalSolidList"/>
    <dgm:cxn modelId="{7DC1161A-EACA-48BC-9769-9B0286F5BFEE}" type="presParOf" srcId="{699629CC-798E-4849-8508-E13FF0287E7A}" destId="{12FB77BB-DE02-4F42-BEC8-BF81063E828D}" srcOrd="3" destOrd="0" presId="urn:microsoft.com/office/officeart/2018/2/layout/IconVerticalSolidList"/>
    <dgm:cxn modelId="{759959E1-8D8E-42E7-9775-8ACA00FFAF4D}" type="presParOf" srcId="{475FD069-2C47-4798-929F-51F013D2A7FD}" destId="{7388BE4B-D280-414F-812A-7C2A1940BBDB}" srcOrd="1" destOrd="0" presId="urn:microsoft.com/office/officeart/2018/2/layout/IconVerticalSolidList"/>
    <dgm:cxn modelId="{F8BA91E6-83EB-4770-9F9A-5B428238EA6B}" type="presParOf" srcId="{475FD069-2C47-4798-929F-51F013D2A7FD}" destId="{B69E195E-6DA7-4840-9681-3F6D74304015}" srcOrd="2" destOrd="0" presId="urn:microsoft.com/office/officeart/2018/2/layout/IconVerticalSolidList"/>
    <dgm:cxn modelId="{8D82D9D5-62CA-42F3-90BD-B0389C2E12B1}" type="presParOf" srcId="{B69E195E-6DA7-4840-9681-3F6D74304015}" destId="{7F9BDCB8-66B9-4138-BE9A-A17EB7ED13AF}" srcOrd="0" destOrd="0" presId="urn:microsoft.com/office/officeart/2018/2/layout/IconVerticalSolidList"/>
    <dgm:cxn modelId="{45364936-6ABC-45F5-963A-F64BC6949BFE}" type="presParOf" srcId="{B69E195E-6DA7-4840-9681-3F6D74304015}" destId="{B25043B4-AD21-4CFD-A1CA-5C06BC4A3BEF}" srcOrd="1" destOrd="0" presId="urn:microsoft.com/office/officeart/2018/2/layout/IconVerticalSolidList"/>
    <dgm:cxn modelId="{1B4EDF12-9D01-4875-91B5-43BDF255EEEB}" type="presParOf" srcId="{B69E195E-6DA7-4840-9681-3F6D74304015}" destId="{864C5C85-7CF9-4428-B1B8-E16D1C19228D}" srcOrd="2" destOrd="0" presId="urn:microsoft.com/office/officeart/2018/2/layout/IconVerticalSolidList"/>
    <dgm:cxn modelId="{7C791D2C-CE40-4678-991D-3161D91DEE85}" type="presParOf" srcId="{B69E195E-6DA7-4840-9681-3F6D74304015}" destId="{2ACE52DE-FC1E-49F0-ABB0-5B66EF1D76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0B907-E014-4B7E-AF2B-75460E5CD368}">
      <dsp:nvSpPr>
        <dsp:cNvPr id="0" name=""/>
        <dsp:cNvSpPr/>
      </dsp:nvSpPr>
      <dsp:spPr>
        <a:xfrm>
          <a:off x="616" y="0"/>
          <a:ext cx="2495401" cy="2473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Replace donors lost by attrition (acquisition-retention equilibrium)</a:t>
          </a:r>
          <a:endParaRPr lang="en-US" sz="1700" kern="1200"/>
        </a:p>
      </dsp:txBody>
      <dsp:txXfrm>
        <a:off x="616" y="989330"/>
        <a:ext cx="2495401" cy="1483995"/>
      </dsp:txXfrm>
    </dsp:sp>
    <dsp:sp modelId="{9706C975-AE34-4267-B11A-59E0F1C85A8E}">
      <dsp:nvSpPr>
        <dsp:cNvPr id="0" name=""/>
        <dsp:cNvSpPr/>
      </dsp:nvSpPr>
      <dsp:spPr>
        <a:xfrm>
          <a:off x="616" y="0"/>
          <a:ext cx="2495401" cy="98933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01</a:t>
          </a:r>
        </a:p>
      </dsp:txBody>
      <dsp:txXfrm>
        <a:off x="616" y="0"/>
        <a:ext cx="2495401" cy="989330"/>
      </dsp:txXfrm>
    </dsp:sp>
    <dsp:sp modelId="{B7613EFA-8A52-423C-B64E-7BF99F07687B}">
      <dsp:nvSpPr>
        <dsp:cNvPr id="0" name=""/>
        <dsp:cNvSpPr/>
      </dsp:nvSpPr>
      <dsp:spPr>
        <a:xfrm>
          <a:off x="2695649" y="0"/>
          <a:ext cx="2495401" cy="2473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Increase size of donor pool</a:t>
          </a:r>
          <a:endParaRPr lang="en-US" sz="1700" kern="1200"/>
        </a:p>
      </dsp:txBody>
      <dsp:txXfrm>
        <a:off x="2695649" y="989330"/>
        <a:ext cx="2495401" cy="1483995"/>
      </dsp:txXfrm>
    </dsp:sp>
    <dsp:sp modelId="{FA6DEF19-1528-4428-8A68-6AE9389B6FCC}">
      <dsp:nvSpPr>
        <dsp:cNvPr id="0" name=""/>
        <dsp:cNvSpPr/>
      </dsp:nvSpPr>
      <dsp:spPr>
        <a:xfrm>
          <a:off x="2695649" y="0"/>
          <a:ext cx="2495401" cy="98933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02</a:t>
          </a:r>
        </a:p>
      </dsp:txBody>
      <dsp:txXfrm>
        <a:off x="2695649" y="0"/>
        <a:ext cx="2495401" cy="989330"/>
      </dsp:txXfrm>
    </dsp:sp>
    <dsp:sp modelId="{09E07C50-867F-4458-B685-26D6FF0C9EA8}">
      <dsp:nvSpPr>
        <dsp:cNvPr id="0" name=""/>
        <dsp:cNvSpPr/>
      </dsp:nvSpPr>
      <dsp:spPr>
        <a:xfrm>
          <a:off x="5390682" y="0"/>
          <a:ext cx="2495401" cy="2473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Introduce new types of donors to the organization</a:t>
          </a:r>
          <a:endParaRPr lang="en-US" sz="1700" kern="1200"/>
        </a:p>
      </dsp:txBody>
      <dsp:txXfrm>
        <a:off x="5390682" y="989330"/>
        <a:ext cx="2495401" cy="1483995"/>
      </dsp:txXfrm>
    </dsp:sp>
    <dsp:sp modelId="{3DC8B8FC-E0F3-438A-868A-55896895D87D}">
      <dsp:nvSpPr>
        <dsp:cNvPr id="0" name=""/>
        <dsp:cNvSpPr/>
      </dsp:nvSpPr>
      <dsp:spPr>
        <a:xfrm>
          <a:off x="5390682" y="0"/>
          <a:ext cx="2495401" cy="98933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03</a:t>
          </a:r>
        </a:p>
      </dsp:txBody>
      <dsp:txXfrm>
        <a:off x="5390682" y="0"/>
        <a:ext cx="2495401" cy="989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D08A4-6FA9-4C74-B9AA-28295952E39C}">
      <dsp:nvSpPr>
        <dsp:cNvPr id="0" name=""/>
        <dsp:cNvSpPr/>
      </dsp:nvSpPr>
      <dsp:spPr>
        <a:xfrm>
          <a:off x="779849" y="21662"/>
          <a:ext cx="1303875" cy="13038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E4C60-2450-4D84-9C91-02AA8A35699A}">
      <dsp:nvSpPr>
        <dsp:cNvPr id="0" name=""/>
        <dsp:cNvSpPr/>
      </dsp:nvSpPr>
      <dsp:spPr>
        <a:xfrm>
          <a:off x="1057724" y="299537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B2863-3A1E-4B44-AF70-AA79B48746CE}">
      <dsp:nvSpPr>
        <dsp:cNvPr id="0" name=""/>
        <dsp:cNvSpPr/>
      </dsp:nvSpPr>
      <dsp:spPr>
        <a:xfrm>
          <a:off x="363037" y="17316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By Channel (Direct Mail, Email, Ads, etc)</a:t>
          </a:r>
          <a:endParaRPr lang="en-US" sz="1700" kern="1200"/>
        </a:p>
      </dsp:txBody>
      <dsp:txXfrm>
        <a:off x="363037" y="1731662"/>
        <a:ext cx="2137500" cy="720000"/>
      </dsp:txXfrm>
    </dsp:sp>
    <dsp:sp modelId="{C915F5B8-E47A-45AA-B3DA-96CF6BD84380}">
      <dsp:nvSpPr>
        <dsp:cNvPr id="0" name=""/>
        <dsp:cNvSpPr/>
      </dsp:nvSpPr>
      <dsp:spPr>
        <a:xfrm>
          <a:off x="3291412" y="21662"/>
          <a:ext cx="1303875" cy="13038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DEC5F-562F-41F4-A61A-0CE758CF0004}">
      <dsp:nvSpPr>
        <dsp:cNvPr id="0" name=""/>
        <dsp:cNvSpPr/>
      </dsp:nvSpPr>
      <dsp:spPr>
        <a:xfrm>
          <a:off x="3569287" y="299537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5C23B-8104-471E-BC35-47F87C6FA914}">
      <dsp:nvSpPr>
        <dsp:cNvPr id="0" name=""/>
        <dsp:cNvSpPr/>
      </dsp:nvSpPr>
      <dsp:spPr>
        <a:xfrm>
          <a:off x="2874599" y="17316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By Demographics / Psychographics</a:t>
          </a:r>
          <a:endParaRPr lang="en-US" sz="1700" kern="1200"/>
        </a:p>
      </dsp:txBody>
      <dsp:txXfrm>
        <a:off x="2874599" y="1731662"/>
        <a:ext cx="2137500" cy="720000"/>
      </dsp:txXfrm>
    </dsp:sp>
    <dsp:sp modelId="{43D504C5-4C55-4A28-A5BE-F522D3B669F9}">
      <dsp:nvSpPr>
        <dsp:cNvPr id="0" name=""/>
        <dsp:cNvSpPr/>
      </dsp:nvSpPr>
      <dsp:spPr>
        <a:xfrm>
          <a:off x="5802975" y="21662"/>
          <a:ext cx="1303875" cy="13038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D1EAA-2666-4984-A09D-ABEFF9EB26C1}">
      <dsp:nvSpPr>
        <dsp:cNvPr id="0" name=""/>
        <dsp:cNvSpPr/>
      </dsp:nvSpPr>
      <dsp:spPr>
        <a:xfrm>
          <a:off x="6080850" y="299537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C457-668E-47FF-82E6-68B76B7B2354}">
      <dsp:nvSpPr>
        <dsp:cNvPr id="0" name=""/>
        <dsp:cNvSpPr/>
      </dsp:nvSpPr>
      <dsp:spPr>
        <a:xfrm>
          <a:off x="5386162" y="17316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By actions (Received a Thank You call)</a:t>
          </a:r>
          <a:endParaRPr lang="en-US" sz="1700" kern="1200"/>
        </a:p>
      </dsp:txBody>
      <dsp:txXfrm>
        <a:off x="5386162" y="1731662"/>
        <a:ext cx="2137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CE94B-042B-493A-9C90-E6936288B06E}">
      <dsp:nvSpPr>
        <dsp:cNvPr id="0" name=""/>
        <dsp:cNvSpPr/>
      </dsp:nvSpPr>
      <dsp:spPr>
        <a:xfrm>
          <a:off x="0" y="1731385"/>
          <a:ext cx="7886700" cy="7411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Year 3</a:t>
          </a:r>
        </a:p>
      </dsp:txBody>
      <dsp:txXfrm>
        <a:off x="0" y="1731385"/>
        <a:ext cx="2366010" cy="741174"/>
      </dsp:txXfrm>
    </dsp:sp>
    <dsp:sp modelId="{22B113CB-A560-4B90-AFAB-0BA81591FF57}">
      <dsp:nvSpPr>
        <dsp:cNvPr id="0" name=""/>
        <dsp:cNvSpPr/>
      </dsp:nvSpPr>
      <dsp:spPr>
        <a:xfrm>
          <a:off x="0" y="866075"/>
          <a:ext cx="7886700" cy="7411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Year 2</a:t>
          </a:r>
        </a:p>
      </dsp:txBody>
      <dsp:txXfrm>
        <a:off x="0" y="866075"/>
        <a:ext cx="2366010" cy="741174"/>
      </dsp:txXfrm>
    </dsp:sp>
    <dsp:sp modelId="{28386B25-559F-4309-88C9-98A9BB5A207A}">
      <dsp:nvSpPr>
        <dsp:cNvPr id="0" name=""/>
        <dsp:cNvSpPr/>
      </dsp:nvSpPr>
      <dsp:spPr>
        <a:xfrm>
          <a:off x="0" y="765"/>
          <a:ext cx="7886700" cy="7411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Year 1</a:t>
          </a:r>
        </a:p>
      </dsp:txBody>
      <dsp:txXfrm>
        <a:off x="0" y="765"/>
        <a:ext cx="2366010" cy="741174"/>
      </dsp:txXfrm>
    </dsp:sp>
    <dsp:sp modelId="{6CA7858B-64FB-4EAB-BBB9-402B00A0523D}">
      <dsp:nvSpPr>
        <dsp:cNvPr id="0" name=""/>
        <dsp:cNvSpPr/>
      </dsp:nvSpPr>
      <dsp:spPr>
        <a:xfrm>
          <a:off x="4581980" y="62832"/>
          <a:ext cx="931014" cy="620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Gave</a:t>
          </a:r>
          <a:br>
            <a:rPr lang="en-CA" sz="1500" kern="1200" dirty="0"/>
          </a:br>
          <a:r>
            <a:rPr lang="en-CA" sz="1500" kern="1200" dirty="0"/>
            <a:t>(G1)</a:t>
          </a:r>
        </a:p>
      </dsp:txBody>
      <dsp:txXfrm>
        <a:off x="4600159" y="81011"/>
        <a:ext cx="894656" cy="584318"/>
      </dsp:txXfrm>
    </dsp:sp>
    <dsp:sp modelId="{950E4582-2BC5-432E-B613-B34BD684AB12}">
      <dsp:nvSpPr>
        <dsp:cNvPr id="0" name=""/>
        <dsp:cNvSpPr/>
      </dsp:nvSpPr>
      <dsp:spPr>
        <a:xfrm>
          <a:off x="3837169" y="683509"/>
          <a:ext cx="1210318" cy="248270"/>
        </a:xfrm>
        <a:custGeom>
          <a:avLst/>
          <a:gdLst/>
          <a:ahLst/>
          <a:cxnLst/>
          <a:rect l="0" t="0" r="0" b="0"/>
          <a:pathLst>
            <a:path>
              <a:moveTo>
                <a:pt x="1210318" y="0"/>
              </a:moveTo>
              <a:lnTo>
                <a:pt x="1210318" y="124135"/>
              </a:lnTo>
              <a:lnTo>
                <a:pt x="0" y="124135"/>
              </a:lnTo>
              <a:lnTo>
                <a:pt x="0" y="24827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7C5F4-EA65-4DF5-8534-07DF780ED8E6}">
      <dsp:nvSpPr>
        <dsp:cNvPr id="0" name=""/>
        <dsp:cNvSpPr/>
      </dsp:nvSpPr>
      <dsp:spPr>
        <a:xfrm>
          <a:off x="3371662" y="931779"/>
          <a:ext cx="931014" cy="620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Gave</a:t>
          </a:r>
          <a:br>
            <a:rPr lang="en-CA" sz="1500" kern="1200" dirty="0"/>
          </a:br>
          <a:r>
            <a:rPr lang="en-CA" sz="1500" kern="1200" dirty="0"/>
            <a:t>(G2)</a:t>
          </a:r>
        </a:p>
      </dsp:txBody>
      <dsp:txXfrm>
        <a:off x="3389841" y="949958"/>
        <a:ext cx="894656" cy="584318"/>
      </dsp:txXfrm>
    </dsp:sp>
    <dsp:sp modelId="{CC4BBEF9-046F-41D8-81F3-FF390AF8AD2B}">
      <dsp:nvSpPr>
        <dsp:cNvPr id="0" name=""/>
        <dsp:cNvSpPr/>
      </dsp:nvSpPr>
      <dsp:spPr>
        <a:xfrm>
          <a:off x="3232009" y="1552455"/>
          <a:ext cx="605159" cy="248270"/>
        </a:xfrm>
        <a:custGeom>
          <a:avLst/>
          <a:gdLst/>
          <a:ahLst/>
          <a:cxnLst/>
          <a:rect l="0" t="0" r="0" b="0"/>
          <a:pathLst>
            <a:path>
              <a:moveTo>
                <a:pt x="605159" y="0"/>
              </a:moveTo>
              <a:lnTo>
                <a:pt x="605159" y="124135"/>
              </a:lnTo>
              <a:lnTo>
                <a:pt x="0" y="124135"/>
              </a:lnTo>
              <a:lnTo>
                <a:pt x="0" y="24827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B729-0A9F-408B-9883-6999DE233437}">
      <dsp:nvSpPr>
        <dsp:cNvPr id="0" name=""/>
        <dsp:cNvSpPr/>
      </dsp:nvSpPr>
      <dsp:spPr>
        <a:xfrm>
          <a:off x="2766502" y="1800726"/>
          <a:ext cx="931014" cy="620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Gave</a:t>
          </a:r>
          <a:br>
            <a:rPr lang="en-CA" sz="1500" kern="1200" dirty="0"/>
          </a:br>
          <a:r>
            <a:rPr lang="en-CA" sz="1500" kern="1200" dirty="0"/>
            <a:t>(G3)</a:t>
          </a:r>
        </a:p>
      </dsp:txBody>
      <dsp:txXfrm>
        <a:off x="2784681" y="1818905"/>
        <a:ext cx="894656" cy="584318"/>
      </dsp:txXfrm>
    </dsp:sp>
    <dsp:sp modelId="{B544689A-54FB-43B0-A139-384F4E294511}">
      <dsp:nvSpPr>
        <dsp:cNvPr id="0" name=""/>
        <dsp:cNvSpPr/>
      </dsp:nvSpPr>
      <dsp:spPr>
        <a:xfrm>
          <a:off x="3837169" y="1552455"/>
          <a:ext cx="605159" cy="24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35"/>
              </a:lnTo>
              <a:lnTo>
                <a:pt x="605159" y="124135"/>
              </a:lnTo>
              <a:lnTo>
                <a:pt x="605159" y="24827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03BD5-5316-41AA-BD71-E18B24585065}">
      <dsp:nvSpPr>
        <dsp:cNvPr id="0" name=""/>
        <dsp:cNvSpPr/>
      </dsp:nvSpPr>
      <dsp:spPr>
        <a:xfrm>
          <a:off x="3976821" y="1800726"/>
          <a:ext cx="931014" cy="620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Lapsed (L1G2)</a:t>
          </a:r>
        </a:p>
      </dsp:txBody>
      <dsp:txXfrm>
        <a:off x="3995000" y="1818905"/>
        <a:ext cx="894656" cy="584318"/>
      </dsp:txXfrm>
    </dsp:sp>
    <dsp:sp modelId="{99AC99E4-96A7-4476-BBA7-257942DDA4C0}">
      <dsp:nvSpPr>
        <dsp:cNvPr id="0" name=""/>
        <dsp:cNvSpPr/>
      </dsp:nvSpPr>
      <dsp:spPr>
        <a:xfrm>
          <a:off x="5047487" y="683509"/>
          <a:ext cx="1210318" cy="24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35"/>
              </a:lnTo>
              <a:lnTo>
                <a:pt x="1210318" y="124135"/>
              </a:lnTo>
              <a:lnTo>
                <a:pt x="1210318" y="24827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B153C-C883-447F-9807-5EAB1101EF1D}">
      <dsp:nvSpPr>
        <dsp:cNvPr id="0" name=""/>
        <dsp:cNvSpPr/>
      </dsp:nvSpPr>
      <dsp:spPr>
        <a:xfrm>
          <a:off x="5792299" y="931779"/>
          <a:ext cx="931014" cy="620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Lapsed (L1G1)</a:t>
          </a:r>
        </a:p>
      </dsp:txBody>
      <dsp:txXfrm>
        <a:off x="5810478" y="949958"/>
        <a:ext cx="894656" cy="584318"/>
      </dsp:txXfrm>
    </dsp:sp>
    <dsp:sp modelId="{6ED1C647-451F-4C23-8753-01F0BDC861BF}">
      <dsp:nvSpPr>
        <dsp:cNvPr id="0" name=""/>
        <dsp:cNvSpPr/>
      </dsp:nvSpPr>
      <dsp:spPr>
        <a:xfrm>
          <a:off x="5652647" y="1552455"/>
          <a:ext cx="605159" cy="248270"/>
        </a:xfrm>
        <a:custGeom>
          <a:avLst/>
          <a:gdLst/>
          <a:ahLst/>
          <a:cxnLst/>
          <a:rect l="0" t="0" r="0" b="0"/>
          <a:pathLst>
            <a:path>
              <a:moveTo>
                <a:pt x="605159" y="0"/>
              </a:moveTo>
              <a:lnTo>
                <a:pt x="605159" y="124135"/>
              </a:lnTo>
              <a:lnTo>
                <a:pt x="0" y="124135"/>
              </a:lnTo>
              <a:lnTo>
                <a:pt x="0" y="24827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61F7-AAE9-452D-9750-0D5F82E9CA77}">
      <dsp:nvSpPr>
        <dsp:cNvPr id="0" name=""/>
        <dsp:cNvSpPr/>
      </dsp:nvSpPr>
      <dsp:spPr>
        <a:xfrm>
          <a:off x="5187140" y="1800726"/>
          <a:ext cx="931014" cy="620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Gave (G1L1G1)</a:t>
          </a:r>
        </a:p>
      </dsp:txBody>
      <dsp:txXfrm>
        <a:off x="5205319" y="1818905"/>
        <a:ext cx="894656" cy="584318"/>
      </dsp:txXfrm>
    </dsp:sp>
    <dsp:sp modelId="{23BEF1FA-9CD7-41D8-AAF4-DCE92D6D585B}">
      <dsp:nvSpPr>
        <dsp:cNvPr id="0" name=""/>
        <dsp:cNvSpPr/>
      </dsp:nvSpPr>
      <dsp:spPr>
        <a:xfrm>
          <a:off x="6257806" y="1552455"/>
          <a:ext cx="605159" cy="24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35"/>
              </a:lnTo>
              <a:lnTo>
                <a:pt x="605159" y="124135"/>
              </a:lnTo>
              <a:lnTo>
                <a:pt x="605159" y="24827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1939B-FDF2-40F9-9375-FD640EC98BC1}">
      <dsp:nvSpPr>
        <dsp:cNvPr id="0" name=""/>
        <dsp:cNvSpPr/>
      </dsp:nvSpPr>
      <dsp:spPr>
        <a:xfrm>
          <a:off x="6397458" y="1800726"/>
          <a:ext cx="931014" cy="620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Lapsed (L2G1)</a:t>
          </a:r>
        </a:p>
      </dsp:txBody>
      <dsp:txXfrm>
        <a:off x="6415637" y="1818905"/>
        <a:ext cx="894656" cy="584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E7EB4-75B8-423D-8669-C88E5B262F1D}">
      <dsp:nvSpPr>
        <dsp:cNvPr id="0" name=""/>
        <dsp:cNvSpPr/>
      </dsp:nvSpPr>
      <dsp:spPr>
        <a:xfrm>
          <a:off x="0" y="401915"/>
          <a:ext cx="7886700" cy="741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C4E19-552A-4227-963D-7F36C06AA230}">
      <dsp:nvSpPr>
        <dsp:cNvPr id="0" name=""/>
        <dsp:cNvSpPr/>
      </dsp:nvSpPr>
      <dsp:spPr>
        <a:xfrm>
          <a:off x="224454" y="568864"/>
          <a:ext cx="408098" cy="4080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B77BB-DE02-4F42-BEC8-BF81063E828D}">
      <dsp:nvSpPr>
        <dsp:cNvPr id="0" name=""/>
        <dsp:cNvSpPr/>
      </dsp:nvSpPr>
      <dsp:spPr>
        <a:xfrm>
          <a:off x="857007" y="401915"/>
          <a:ext cx="7029692" cy="74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28" tIns="78528" rIns="78528" bIns="785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We don’t have any donors to the organization</a:t>
          </a:r>
          <a:endParaRPr lang="en-US" sz="2500" kern="1200"/>
        </a:p>
      </dsp:txBody>
      <dsp:txXfrm>
        <a:off x="857007" y="401915"/>
        <a:ext cx="7029692" cy="741997"/>
      </dsp:txXfrm>
    </dsp:sp>
    <dsp:sp modelId="{7F9BDCB8-66B9-4138-BE9A-A17EB7ED13AF}">
      <dsp:nvSpPr>
        <dsp:cNvPr id="0" name=""/>
        <dsp:cNvSpPr/>
      </dsp:nvSpPr>
      <dsp:spPr>
        <a:xfrm>
          <a:off x="0" y="1329412"/>
          <a:ext cx="7886700" cy="741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043B4-AD21-4CFD-A1CA-5C06BC4A3BEF}">
      <dsp:nvSpPr>
        <dsp:cNvPr id="0" name=""/>
        <dsp:cNvSpPr/>
      </dsp:nvSpPr>
      <dsp:spPr>
        <a:xfrm>
          <a:off x="224454" y="1496361"/>
          <a:ext cx="408098" cy="4080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52DE-FC1E-49F0-ABB0-5B66EF1D7646}">
      <dsp:nvSpPr>
        <dsp:cNvPr id="0" name=""/>
        <dsp:cNvSpPr/>
      </dsp:nvSpPr>
      <dsp:spPr>
        <a:xfrm>
          <a:off x="857007" y="1329412"/>
          <a:ext cx="7029692" cy="74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28" tIns="78528" rIns="78528" bIns="785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Our retention rate cannot be improved</a:t>
          </a:r>
          <a:endParaRPr lang="en-US" sz="2500" kern="1200"/>
        </a:p>
      </dsp:txBody>
      <dsp:txXfrm>
        <a:off x="857007" y="1329412"/>
        <a:ext cx="7029692" cy="741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E7EB4-75B8-423D-8669-C88E5B262F1D}">
      <dsp:nvSpPr>
        <dsp:cNvPr id="0" name=""/>
        <dsp:cNvSpPr/>
      </dsp:nvSpPr>
      <dsp:spPr>
        <a:xfrm>
          <a:off x="0" y="401915"/>
          <a:ext cx="7886700" cy="741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1C4E19-552A-4227-963D-7F36C06AA230}">
      <dsp:nvSpPr>
        <dsp:cNvPr id="0" name=""/>
        <dsp:cNvSpPr/>
      </dsp:nvSpPr>
      <dsp:spPr>
        <a:xfrm>
          <a:off x="224454" y="568864"/>
          <a:ext cx="408098" cy="4080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B77BB-DE02-4F42-BEC8-BF81063E828D}">
      <dsp:nvSpPr>
        <dsp:cNvPr id="0" name=""/>
        <dsp:cNvSpPr/>
      </dsp:nvSpPr>
      <dsp:spPr>
        <a:xfrm>
          <a:off x="857007" y="401915"/>
          <a:ext cx="7029692" cy="74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28" tIns="78528" rIns="78528" bIns="785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There are no new donors to acquire</a:t>
          </a:r>
          <a:endParaRPr lang="en-US" sz="2500" kern="1200" dirty="0"/>
        </a:p>
      </dsp:txBody>
      <dsp:txXfrm>
        <a:off x="857007" y="401915"/>
        <a:ext cx="7029692" cy="741997"/>
      </dsp:txXfrm>
    </dsp:sp>
    <dsp:sp modelId="{7F9BDCB8-66B9-4138-BE9A-A17EB7ED13AF}">
      <dsp:nvSpPr>
        <dsp:cNvPr id="0" name=""/>
        <dsp:cNvSpPr/>
      </dsp:nvSpPr>
      <dsp:spPr>
        <a:xfrm>
          <a:off x="0" y="1329412"/>
          <a:ext cx="7886700" cy="741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5043B4-AD21-4CFD-A1CA-5C06BC4A3BEF}">
      <dsp:nvSpPr>
        <dsp:cNvPr id="0" name=""/>
        <dsp:cNvSpPr/>
      </dsp:nvSpPr>
      <dsp:spPr>
        <a:xfrm>
          <a:off x="224454" y="1496361"/>
          <a:ext cx="408098" cy="4080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E52DE-FC1E-49F0-ABB0-5B66EF1D7646}">
      <dsp:nvSpPr>
        <dsp:cNvPr id="0" name=""/>
        <dsp:cNvSpPr/>
      </dsp:nvSpPr>
      <dsp:spPr>
        <a:xfrm>
          <a:off x="857007" y="1329412"/>
          <a:ext cx="7029692" cy="74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28" tIns="78528" rIns="78528" bIns="785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Acquisition operates at a loss long term</a:t>
          </a:r>
          <a:endParaRPr lang="en-US" sz="2500" kern="1200" dirty="0"/>
        </a:p>
      </dsp:txBody>
      <dsp:txXfrm>
        <a:off x="857007" y="1329412"/>
        <a:ext cx="7029692" cy="741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F839-4AEB-4152-9A92-26F7CD2AA57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E567-6481-4385-8786-9B77B5C0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60F0-3B82-42BA-B589-CF135C0E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634" y="1156855"/>
            <a:ext cx="4324348" cy="1870363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F0DF4D-9F40-4EAF-BF6B-8B6EE903E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5" y="3130983"/>
            <a:ext cx="3479220" cy="679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728-7624-466E-ACED-98E59EEF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80654"/>
            <a:ext cx="7886700" cy="5406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AA76-7C9A-462D-8CA3-178CA16824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779588"/>
            <a:ext cx="7886700" cy="2473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99888B8-FB10-406E-B7E1-7CB8E7F880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1163782"/>
            <a:ext cx="7886700" cy="3089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8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45F9F-C308-4CCA-8E9C-E7AABC7EA5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33" y="1156855"/>
            <a:ext cx="7221179" cy="1870363"/>
          </a:xfrm>
        </p:spPr>
        <p:txBody>
          <a:bodyPr/>
          <a:lstStyle/>
          <a:p>
            <a:r>
              <a:rPr lang="en-CA" b="1" i="1" cap="small" dirty="0">
                <a:solidFill>
                  <a:srgbClr val="2C363A"/>
                </a:solidFill>
                <a:effectLst/>
                <a:latin typeface="Roboto" panose="02000000000000000000" pitchFamily="2" charset="0"/>
              </a:rPr>
              <a:t>Donor Acquisition vs Donor Retention: Where to focus your money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C6D4-DD31-4660-BB4D-3991DCD7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5" y="3130983"/>
            <a:ext cx="7532752" cy="679450"/>
          </a:xfrm>
        </p:spPr>
        <p:txBody>
          <a:bodyPr/>
          <a:lstStyle/>
          <a:p>
            <a:r>
              <a:rPr lang="en-US" dirty="0"/>
              <a:t>KIRK SCHMIDT</a:t>
            </a:r>
            <a:br>
              <a:rPr lang="en-US" dirty="0"/>
            </a:br>
            <a:r>
              <a:rPr lang="en-US" dirty="0"/>
              <a:t>Director of Fundraising Optimization and Business Intelligence</a:t>
            </a:r>
            <a:br>
              <a:rPr lang="en-US" dirty="0"/>
            </a:br>
            <a:r>
              <a:rPr lang="en-US" dirty="0"/>
              <a:t>Alberta Cancer Foundation</a:t>
            </a:r>
          </a:p>
        </p:txBody>
      </p:sp>
    </p:spTree>
    <p:extLst>
      <p:ext uri="{BB962C8B-B14F-4D97-AF65-F5344CB8AC3E}">
        <p14:creationId xmlns:p14="http://schemas.microsoft.com/office/powerpoint/2010/main" val="364474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C6C0-E76B-CAD3-3755-40589183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091F9-3978-80B2-670F-B1876301C5E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donors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who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gave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last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year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year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donors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who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gave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last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year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*Note: Year is the most common, but retention could be based on other periods of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091F9-3978-80B2-670F-B1876301C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16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D688-AAC6-43D7-AEF4-D47F1BA3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BREAKING APART RETENTION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0683-A576-AE97-1FBD-EADC1CED08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779589"/>
            <a:ext cx="7886700" cy="74771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Overall donor retention can be affected by things other than retention: Your database’s population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53AE32-3B5F-1731-2CD2-A00FDAF8F1B9}"/>
              </a:ext>
            </a:extLst>
          </p:cNvPr>
          <p:cNvCxnSpPr/>
          <p:nvPr/>
        </p:nvCxnSpPr>
        <p:spPr>
          <a:xfrm>
            <a:off x="1847850" y="3270250"/>
            <a:ext cx="528320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E1239C-9198-2BC5-D76D-56612B0E275D}"/>
              </a:ext>
            </a:extLst>
          </p:cNvPr>
          <p:cNvSpPr txBox="1"/>
          <p:nvPr/>
        </p:nvSpPr>
        <p:spPr>
          <a:xfrm>
            <a:off x="1619250" y="3498850"/>
            <a:ext cx="5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3A39D-DC2E-E2F6-BB60-EAE2641005C9}"/>
              </a:ext>
            </a:extLst>
          </p:cNvPr>
          <p:cNvSpPr txBox="1"/>
          <p:nvPr/>
        </p:nvSpPr>
        <p:spPr>
          <a:xfrm>
            <a:off x="6775450" y="3498850"/>
            <a:ext cx="74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100%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5CAD343-4558-A4CD-9233-88C9739AED32}"/>
              </a:ext>
            </a:extLst>
          </p:cNvPr>
          <p:cNvSpPr/>
          <p:nvPr/>
        </p:nvSpPr>
        <p:spPr>
          <a:xfrm rot="10800000">
            <a:off x="2755900" y="2978151"/>
            <a:ext cx="273050" cy="23494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FBFFB6-9159-6896-EA3E-06A1D3020E16}"/>
              </a:ext>
            </a:extLst>
          </p:cNvPr>
          <p:cNvSpPr/>
          <p:nvPr/>
        </p:nvSpPr>
        <p:spPr>
          <a:xfrm>
            <a:off x="4927600" y="3327400"/>
            <a:ext cx="273050" cy="234949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88E6C-6D72-8CDC-83F8-967C25F6E136}"/>
              </a:ext>
            </a:extLst>
          </p:cNvPr>
          <p:cNvSpPr txBox="1"/>
          <p:nvPr/>
        </p:nvSpPr>
        <p:spPr>
          <a:xfrm>
            <a:off x="2552699" y="2602469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B34C5-EC04-ED83-00C6-DEA37AEF5D52}"/>
              </a:ext>
            </a:extLst>
          </p:cNvPr>
          <p:cNvSpPr txBox="1"/>
          <p:nvPr/>
        </p:nvSpPr>
        <p:spPr>
          <a:xfrm>
            <a:off x="4638675" y="3562349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5429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DEC0-DED3-3893-1F34-E30DA870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RETENTION BY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9D9D-F1F2-E253-8EB3-35AADF88C1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New donors</a:t>
            </a:r>
          </a:p>
          <a:p>
            <a:pPr lvl="1"/>
            <a:r>
              <a:rPr lang="en-CA" dirty="0"/>
              <a:t>First gift was last year</a:t>
            </a:r>
          </a:p>
          <a:p>
            <a:r>
              <a:rPr lang="en-CA" dirty="0"/>
              <a:t>Existing donors (repeat and recovered)</a:t>
            </a:r>
          </a:p>
          <a:p>
            <a:pPr lvl="1"/>
            <a:r>
              <a:rPr lang="en-CA" dirty="0"/>
              <a:t>Repeat: Gave last year and the year before</a:t>
            </a:r>
          </a:p>
          <a:p>
            <a:pPr lvl="1"/>
            <a:r>
              <a:rPr lang="en-CA" dirty="0"/>
              <a:t>Recovered: Gave last year and were lapsed the year before (but gave previously)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494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1925-914A-708D-7357-A819506C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0654"/>
            <a:ext cx="7886700" cy="540653"/>
          </a:xfrm>
        </p:spPr>
        <p:txBody>
          <a:bodyPr>
            <a:normAutofit/>
          </a:bodyPr>
          <a:lstStyle/>
          <a:p>
            <a:r>
              <a:rPr lang="en-US" sz="3100"/>
              <a:t>OTHER WAYS TO BREAK APART RETENTION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CD8B69B-D145-7AAE-07BF-D851A230970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69835836"/>
              </p:ext>
            </p:extLst>
          </p:nvPr>
        </p:nvGraphicFramePr>
        <p:xfrm>
          <a:off x="628650" y="1779588"/>
          <a:ext cx="7886700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2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E10F-CBA6-9B1F-FD52-7949FC7E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0654"/>
            <a:ext cx="7886700" cy="540653"/>
          </a:xfrm>
        </p:spPr>
        <p:txBody>
          <a:bodyPr>
            <a:normAutofit/>
          </a:bodyPr>
          <a:lstStyle/>
          <a:p>
            <a:r>
              <a:rPr lang="en-CA" sz="3100" dirty="0"/>
              <a:t>G and L Coding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2E0E57-9BAC-6D52-370B-3C2684808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371911"/>
              </p:ext>
            </p:extLst>
          </p:nvPr>
        </p:nvGraphicFramePr>
        <p:xfrm>
          <a:off x="628650" y="1779588"/>
          <a:ext cx="7886700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24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2AA3-E88D-9E8F-E449-7C6F5E8C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GIFT COVERSION VS NEW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FDF0-8E73-38E1-FBCE-D379FE006A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gift conversion is the propensity to get a second gift regardless of explicit time periods (although you can measure likelihood within certain time periods)</a:t>
            </a:r>
          </a:p>
          <a:p>
            <a:r>
              <a:rPr lang="en-CA" dirty="0"/>
              <a:t>Retention is about time periods related to each other (usually years) – who gave this year that also gave last year</a:t>
            </a:r>
          </a:p>
          <a:p>
            <a:r>
              <a:rPr lang="en-CA" dirty="0"/>
              <a:t>BOTH are important</a:t>
            </a:r>
          </a:p>
        </p:txBody>
      </p:sp>
    </p:spTree>
    <p:extLst>
      <p:ext uri="{BB962C8B-B14F-4D97-AF65-F5344CB8AC3E}">
        <p14:creationId xmlns:p14="http://schemas.microsoft.com/office/powerpoint/2010/main" val="276727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3DBD-4ECE-9958-F003-7A9ED11C554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CA" sz="4400" dirty="0"/>
              <a:t>WHICH IS BETTER: </a:t>
            </a:r>
            <a:br>
              <a:rPr lang="en-CA" sz="4400" dirty="0"/>
            </a:br>
            <a:r>
              <a:rPr lang="en-CA" sz="4400" dirty="0"/>
              <a:t>ACQUISITION OR RETENTION </a:t>
            </a:r>
          </a:p>
        </p:txBody>
      </p:sp>
    </p:spTree>
    <p:extLst>
      <p:ext uri="{BB962C8B-B14F-4D97-AF65-F5344CB8AC3E}">
        <p14:creationId xmlns:p14="http://schemas.microsoft.com/office/powerpoint/2010/main" val="417740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137E-0186-EBCA-877B-8511C449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0654"/>
            <a:ext cx="7886700" cy="540653"/>
          </a:xfrm>
        </p:spPr>
        <p:txBody>
          <a:bodyPr>
            <a:normAutofit/>
          </a:bodyPr>
          <a:lstStyle/>
          <a:p>
            <a:r>
              <a:rPr lang="en-CA" sz="3100"/>
              <a:t>IS THERE EVER A TIME TO ONLY ACQUIRE?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B0BDA0-CC8E-B149-E09E-283741A9BC5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17485689"/>
              </p:ext>
            </p:extLst>
          </p:nvPr>
        </p:nvGraphicFramePr>
        <p:xfrm>
          <a:off x="628650" y="1621307"/>
          <a:ext cx="7886700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66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9FA1-172F-792D-E81B-9B7D61DE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0654"/>
            <a:ext cx="7886700" cy="540653"/>
          </a:xfrm>
        </p:spPr>
        <p:txBody>
          <a:bodyPr>
            <a:normAutofit/>
          </a:bodyPr>
          <a:lstStyle/>
          <a:p>
            <a:r>
              <a:rPr lang="en-CA" sz="3100"/>
              <a:t>IS THERE A TIME TO ONLY RETAIN?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B702FF-4668-5A81-6C3E-789DC598CE1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37297536"/>
              </p:ext>
            </p:extLst>
          </p:nvPr>
        </p:nvGraphicFramePr>
        <p:xfrm>
          <a:off x="628650" y="1779588"/>
          <a:ext cx="7886700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A06E549-8A8B-4687-6B21-E60E3B363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816412"/>
              </p:ext>
            </p:extLst>
          </p:nvPr>
        </p:nvGraphicFramePr>
        <p:xfrm>
          <a:off x="628650" y="1621307"/>
          <a:ext cx="7886700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979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EB63-B665-0F2A-DEB2-DBCC5E6A8B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CA" sz="4000" dirty="0"/>
              <a:t>4-10x more expensive to acquire than to retain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830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ales of justice on blue background">
            <a:extLst>
              <a:ext uri="{FF2B5EF4-FFF2-40B4-BE49-F238E27FC236}">
                <a16:creationId xmlns:a16="http://schemas.microsoft.com/office/drawing/2014/main" id="{FC25DEE1-2A67-17A6-AC7A-40BC46DC270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6119" r="23821"/>
          <a:stretch/>
        </p:blipFill>
        <p:spPr>
          <a:xfrm>
            <a:off x="496186" y="1027112"/>
            <a:ext cx="3246474" cy="30892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EF105A-910F-44DB-FFFA-FE92108517B7}"/>
              </a:ext>
            </a:extLst>
          </p:cNvPr>
          <p:cNvSpPr txBox="1"/>
          <p:nvPr/>
        </p:nvSpPr>
        <p:spPr>
          <a:xfrm>
            <a:off x="4075814" y="1027112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dirty="0"/>
              <a:t>WHY IS THIS IMPORTANT?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800" dirty="0"/>
              <a:t>“If you have high retention, you should stop spending money on acquisition” </a:t>
            </a:r>
            <a:br>
              <a:rPr lang="en-CA" sz="1800" dirty="0"/>
            </a:br>
            <a:r>
              <a:rPr lang="en-CA" sz="1800" dirty="0"/>
              <a:t>– A presenter at a regional conference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800" dirty="0"/>
              <a:t>We need to better understand the balance between donor acquisition and donor retention</a:t>
            </a:r>
          </a:p>
        </p:txBody>
      </p:sp>
    </p:spTree>
    <p:extLst>
      <p:ext uri="{BB962C8B-B14F-4D97-AF65-F5344CB8AC3E}">
        <p14:creationId xmlns:p14="http://schemas.microsoft.com/office/powerpoint/2010/main" val="400208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D36B-DE2F-E842-5FE3-C1978FEF0A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CA" sz="3600" dirty="0"/>
              <a:t>“An increase in 10% in retention will double lifetime value of the database”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206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44D72-6FE5-18C7-803C-A5799097AF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… but, as long as your retention rate is less than 100%, you will slowly lose donors unless you acquire</a:t>
            </a:r>
          </a:p>
        </p:txBody>
      </p:sp>
    </p:spTree>
    <p:extLst>
      <p:ext uri="{BB962C8B-B14F-4D97-AF65-F5344CB8AC3E}">
        <p14:creationId xmlns:p14="http://schemas.microsoft.com/office/powerpoint/2010/main" val="79940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2B0BBE-CE70-8C62-CA47-C8347E027A0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… And as long as acquisition is profitable in the long term, more acquisition means more money</a:t>
            </a:r>
          </a:p>
          <a:p>
            <a:pPr marL="0" indent="0" algn="ctr">
              <a:buNone/>
            </a:pPr>
            <a:r>
              <a:rPr lang="en-US" sz="2000" dirty="0"/>
              <a:t>(but that usually requires good retention!)</a:t>
            </a:r>
          </a:p>
        </p:txBody>
      </p:sp>
    </p:spTree>
    <p:extLst>
      <p:ext uri="{BB962C8B-B14F-4D97-AF65-F5344CB8AC3E}">
        <p14:creationId xmlns:p14="http://schemas.microsoft.com/office/powerpoint/2010/main" val="109700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62DE48-6AFE-CBF0-7ECE-BDFD284EFF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ACQUISITION OR RETENTION?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YOU WILL HAVE TO DO BOTH!</a:t>
            </a:r>
          </a:p>
        </p:txBody>
      </p:sp>
    </p:spTree>
    <p:extLst>
      <p:ext uri="{BB962C8B-B14F-4D97-AF65-F5344CB8AC3E}">
        <p14:creationId xmlns:p14="http://schemas.microsoft.com/office/powerpoint/2010/main" val="144447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9D059-481C-83A0-5835-BC5D9982BD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163782"/>
            <a:ext cx="3943350" cy="308913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When might you </a:t>
            </a:r>
            <a:r>
              <a:rPr lang="en-US" sz="2400" b="1" dirty="0"/>
              <a:t>prioritize </a:t>
            </a:r>
            <a:r>
              <a:rPr lang="en-US" sz="2400" dirty="0"/>
              <a:t>acquisition?</a:t>
            </a:r>
          </a:p>
          <a:p>
            <a:r>
              <a:rPr lang="en-US" sz="2000" dirty="0"/>
              <a:t>Retention is already very high</a:t>
            </a:r>
          </a:p>
          <a:p>
            <a:r>
              <a:rPr lang="en-US" sz="2000" dirty="0"/>
              <a:t>You are losing donors faster than you are gaining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1B860A3-31A5-D615-73A7-0476882819E4}"/>
              </a:ext>
            </a:extLst>
          </p:cNvPr>
          <p:cNvSpPr txBox="1">
            <a:spLocks/>
          </p:cNvSpPr>
          <p:nvPr/>
        </p:nvSpPr>
        <p:spPr>
          <a:xfrm>
            <a:off x="4572000" y="1163782"/>
            <a:ext cx="3943350" cy="30891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bg2">
                    <a:lumMod val="25000"/>
                  </a:schemeClr>
                </a:solidFill>
                <a:latin typeface="Gotham Light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Gotham Light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bg2">
                    <a:lumMod val="25000"/>
                  </a:schemeClr>
                </a:solidFill>
                <a:latin typeface="Gotham Light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bg2">
                    <a:lumMod val="25000"/>
                  </a:schemeClr>
                </a:solidFill>
                <a:latin typeface="Gotham Light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bg2">
                    <a:lumMod val="25000"/>
                  </a:schemeClr>
                </a:solidFill>
                <a:latin typeface="Gotham Light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When might you </a:t>
            </a:r>
            <a:r>
              <a:rPr lang="en-US" sz="2400" b="1" dirty="0"/>
              <a:t>prioritize </a:t>
            </a:r>
            <a:r>
              <a:rPr lang="en-US" sz="2400" dirty="0"/>
              <a:t>retention?</a:t>
            </a:r>
          </a:p>
          <a:p>
            <a:r>
              <a:rPr lang="en-US" sz="2000" dirty="0"/>
              <a:t>Retention rates are low (too many donors leaving)</a:t>
            </a:r>
          </a:p>
          <a:p>
            <a:r>
              <a:rPr lang="en-US" sz="2000" dirty="0"/>
              <a:t>Donation amounts are low (acquisition operates at a loss, even with decent retention)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10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A8D7D-9E76-0C07-F896-FB497A4A7B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METRICS FOR </a:t>
            </a:r>
          </a:p>
          <a:p>
            <a:pPr marL="0" indent="0" algn="ctr">
              <a:buNone/>
            </a:pPr>
            <a:r>
              <a:rPr lang="en-US" sz="4400" dirty="0"/>
              <a:t>ACQUISITION AND RETENTION</a:t>
            </a:r>
          </a:p>
        </p:txBody>
      </p:sp>
    </p:spTree>
    <p:extLst>
      <p:ext uri="{BB962C8B-B14F-4D97-AF65-F5344CB8AC3E}">
        <p14:creationId xmlns:p14="http://schemas.microsoft.com/office/powerpoint/2010/main" val="1427242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B8D1-10BC-AEA8-994F-CF668788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AA85-EBC0-DB3D-F920-337744707E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Is acquisition net positive?</a:t>
            </a:r>
          </a:p>
          <a:p>
            <a:r>
              <a:rPr lang="en-US" dirty="0"/>
              <a:t>Are we maintaining our donor pool?</a:t>
            </a:r>
          </a:p>
          <a:p>
            <a:r>
              <a:rPr lang="en-US" dirty="0"/>
              <a:t>How many donors do we need to acquire to have a donor pool of X?</a:t>
            </a:r>
          </a:p>
          <a:p>
            <a:r>
              <a:rPr lang="en-US" dirty="0"/>
              <a:t>Can we objectively determine whether to invest in acquisition or retention?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28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0ED3-B161-1687-3689-130AECBC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WE WILL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6EA1-F730-8C4E-251E-07F2301A7A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Acquisition Rates </a:t>
            </a:r>
          </a:p>
          <a:p>
            <a:r>
              <a:rPr lang="en-US" sz="1800" dirty="0"/>
              <a:t>Cost of Acquisition</a:t>
            </a:r>
          </a:p>
          <a:p>
            <a:r>
              <a:rPr lang="en-US" sz="1800" dirty="0"/>
              <a:t>Retention Rate(s)</a:t>
            </a:r>
          </a:p>
          <a:p>
            <a:r>
              <a:rPr lang="en-US" sz="1800" dirty="0"/>
              <a:t>Cost of Retaining</a:t>
            </a:r>
          </a:p>
          <a:p>
            <a:r>
              <a:rPr lang="en-US" sz="1800" dirty="0"/>
              <a:t>Lifetime </a:t>
            </a:r>
          </a:p>
          <a:p>
            <a:r>
              <a:rPr lang="en-US" sz="1800" dirty="0"/>
              <a:t>Lifetime Value </a:t>
            </a:r>
          </a:p>
          <a:p>
            <a:r>
              <a:rPr lang="en-US" sz="1800" dirty="0"/>
              <a:t>Donor Acquisition Equilibrium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0012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BE16-1C8D-0DEA-67B0-DAB86087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3C4DF-BFDF-3E97-147A-DFAFA84F62D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donors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acquired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people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solicited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Gotham Light"/>
                </a:endParaRPr>
              </a:p>
              <a:p>
                <a:pPr marL="0" indent="0">
                  <a:buNone/>
                </a:pPr>
                <a:endParaRPr lang="en-US" dirty="0">
                  <a:latin typeface="Gotham Light"/>
                </a:endParaRPr>
              </a:p>
              <a:p>
                <a:pPr marL="0" indent="0">
                  <a:buNone/>
                </a:pPr>
                <a:endParaRPr lang="en-US" dirty="0">
                  <a:latin typeface="Gotham Ligh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Gotham Light"/>
                  </a:rPr>
                  <a:t>Why is this important? </a:t>
                </a:r>
              </a:p>
              <a:p>
                <a:r>
                  <a:rPr lang="en-US" dirty="0">
                    <a:latin typeface="Gotham Light"/>
                  </a:rPr>
                  <a:t>Compare different methods of acquisition to see which ones will bring in more donors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3C4DF-BFDF-3E97-147A-DFAFA84F6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927" b="-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26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D2EB-F501-CDE4-8380-B6CABEDB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ACQUISITION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6B01B-6B6F-9B6E-8AE7-44FFBD55FFE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Acquisition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donors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acquired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is this important?</a:t>
                </a:r>
              </a:p>
              <a:p>
                <a:r>
                  <a:rPr lang="en-US" dirty="0"/>
                  <a:t>Helping determine whether acquisition cost will be covered by revenue</a:t>
                </a:r>
              </a:p>
              <a:p>
                <a:r>
                  <a:rPr lang="en-US" dirty="0"/>
                  <a:t>For comparing different acquisition methods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6B01B-6B6F-9B6E-8AE7-44FFBD55FF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2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29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5E6D-5E2E-34A0-6786-F4E03DE5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9ED1-48EC-DE8C-07A7-57360BC238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Why spend money on acquisition?</a:t>
            </a:r>
          </a:p>
          <a:p>
            <a:r>
              <a:rPr lang="en-CA" dirty="0"/>
              <a:t>Why spend money on retaining?</a:t>
            </a:r>
          </a:p>
          <a:p>
            <a:r>
              <a:rPr lang="en-CA" dirty="0"/>
              <a:t>Is one better than the other?</a:t>
            </a:r>
          </a:p>
          <a:p>
            <a:r>
              <a:rPr lang="en-CA" dirty="0"/>
              <a:t>When should we favour one over the other?</a:t>
            </a:r>
          </a:p>
          <a:p>
            <a:r>
              <a:rPr lang="en-CA" dirty="0"/>
              <a:t>Should we ever invest in only one?</a:t>
            </a:r>
          </a:p>
          <a:p>
            <a:r>
              <a:rPr lang="en-CA" dirty="0"/>
              <a:t>How do we make decisions on where to invest?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09C91B5-6593-016B-7F34-509D1AFD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19" y="753325"/>
            <a:ext cx="2100281" cy="36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9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AF5E-F4A3-90D2-8C9C-9834F292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RATE(S)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34D3B-0B74-5BF1-5683-6E6FFAE9D3B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Overall 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donors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who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last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year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year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donors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who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last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year</m:t>
                        </m:r>
                      </m:den>
                    </m:f>
                  </m:oMath>
                </a14:m>
                <a:endParaRPr lang="en-CA" sz="20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New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donors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who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000" b="1" i="1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last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year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year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donors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who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000" b="1" i="1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m:rPr>
                            <m:nor/>
                          </m:rP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last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year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Existing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donors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who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last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yr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donors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who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gave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last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year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34D3B-0B74-5BF1-5683-6E6FFAE9D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773" b="-29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969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6089-706F-4F08-A701-70774A9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RETAINING A DONOR (ANNUAL)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539C89-5D72-34E3-22A6-0233C87E37B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Spent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Cultivation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Solicitation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Active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Donors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*There are other ways to calculate this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is this important?</a:t>
                </a:r>
              </a:p>
              <a:p>
                <a:r>
                  <a:rPr lang="en-US" dirty="0"/>
                  <a:t>Keeping donors isn’t free. We need to factor in long term costs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539C89-5D72-34E3-22A6-0233C87E3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27" b="-93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895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06D9-09F4-6B3D-FC99-84055ABD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DE5A5-D594-BE96-DB7D-07A7DA0D62B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28650" y="1779588"/>
                <a:ext cx="3943350" cy="2473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Gotham Light"/>
                  </a:rPr>
                  <a:t>Option 1: Based on overall retention</a:t>
                </a:r>
              </a:p>
              <a:p>
                <a:pPr marL="0" indent="0">
                  <a:buNone/>
                </a:pPr>
                <a:endParaRPr lang="en-US" dirty="0">
                  <a:latin typeface="Gotham Ligh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retention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DE5A5-D594-BE96-DB7D-07A7DA0D6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28650" y="1779588"/>
                <a:ext cx="3943350" cy="2473325"/>
              </a:xfrm>
              <a:blipFill>
                <a:blip r:embed="rId2"/>
                <a:stretch>
                  <a:fillRect l="-1855" t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C06910-E645-E410-FF17-F5C9D145DD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1779587"/>
                <a:ext cx="3943350" cy="2473325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Gotham Light"/>
                  </a:rPr>
                  <a:t>Option 2: Based on new and existing retention rates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donor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existing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donor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C06910-E645-E410-FF17-F5C9D145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79587"/>
                <a:ext cx="3943350" cy="2473325"/>
              </a:xfrm>
              <a:prstGeom prst="rect">
                <a:avLst/>
              </a:prstGeom>
              <a:blipFill>
                <a:blip r:embed="rId3"/>
                <a:stretch>
                  <a:fillRect l="-1855" t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64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06D9-09F4-6B3D-FC99-84055ABD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DE5A5-D594-BE96-DB7D-07A7DA0D62B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28650" y="1779588"/>
                <a:ext cx="3943350" cy="2473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Gotham Light"/>
                  </a:rPr>
                  <a:t>Option 1: Based on overall retention (50%)</a:t>
                </a:r>
              </a:p>
              <a:p>
                <a:pPr marL="0" indent="0">
                  <a:buNone/>
                </a:pPr>
                <a:endParaRPr lang="en-US" dirty="0">
                  <a:latin typeface="Gotham Ligh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0.50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600" dirty="0"/>
                  <a:t>*Answer could be between 1.25 and 2.5 depending on proportion of new/existing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DE5A5-D594-BE96-DB7D-07A7DA0D6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28650" y="1779588"/>
                <a:ext cx="3943350" cy="2473325"/>
              </a:xfrm>
              <a:blipFill>
                <a:blip r:embed="rId2"/>
                <a:stretch>
                  <a:fillRect l="-1855" t="-2709" b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C06910-E645-E410-FF17-F5C9D145DD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1779587"/>
                <a:ext cx="3943350" cy="2473325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0" i="0" kern="1200">
                    <a:solidFill>
                      <a:schemeClr val="bg2">
                        <a:lumMod val="25000"/>
                      </a:schemeClr>
                    </a:solidFill>
                    <a:latin typeface="Gotham Light" pitchFamily="2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Gotham Light"/>
                  </a:rPr>
                  <a:t>Option 2: Based on new (20%) and existing (60%) retention rates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C06910-E645-E410-FF17-F5C9D145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79587"/>
                <a:ext cx="3943350" cy="2473325"/>
              </a:xfrm>
              <a:prstGeom prst="rect">
                <a:avLst/>
              </a:prstGeom>
              <a:blipFill>
                <a:blip r:embed="rId3"/>
                <a:stretch>
                  <a:fillRect l="-1855" t="-2709" r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054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9E29-D945-EF2A-D21D-D87A56D9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ESTIMATED LIFETIME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46195-E6C8-6611-FDB2-DAD5169BD26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Estimated lifetime value in general is a calculation of the expected number of donors each year multiplied by how much they are expected to give.</a:t>
                </a:r>
              </a:p>
              <a:p>
                <a:pPr marL="342900" lvl="1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Lifetime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Average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Annualized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Gift</m:t>
                      </m:r>
                    </m:oMath>
                  </m:oMathPara>
                </a14:m>
                <a:endParaRPr lang="en-CA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There are other more complicated ways to do this with modeling that will be more accurate, but require more math!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46195-E6C8-6611-FDB2-DAD5169BD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27" t="-2709" b="-100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483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E056-ECE2-C826-BA44-45CF3311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IS ACQUISITION NET POSITIVE?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E9CDA-57E0-3EF2-5EF6-A946D57E9AD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sz="1600" dirty="0"/>
                  <a:t>When Estimated Lifetime Revenue</a:t>
                </a:r>
              </a:p>
              <a:p>
                <a:pPr marL="0" indent="0">
                  <a:buNone/>
                </a:pPr>
                <a:endParaRPr lang="en-CA" sz="16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Lifetime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Average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Annualized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Gift</m:t>
                      </m:r>
                    </m:oMath>
                  </m:oMathPara>
                </a14:m>
                <a:endParaRPr lang="en-CA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CA" sz="1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sz="1600" dirty="0">
                    <a:ea typeface="Cambria Math" panose="02040503050406030204" pitchFamily="18" charset="0"/>
                  </a:rPr>
                  <a:t>Is larger than Estimated Lifetime Costs</a:t>
                </a:r>
              </a:p>
              <a:p>
                <a:pPr marL="0" indent="0">
                  <a:buNone/>
                </a:pPr>
                <a:endParaRPr lang="en-CA" sz="16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Donor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Acquisition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Cost</m:t>
                      </m:r>
                      <m:r>
                        <m:rPr>
                          <m:nor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  + 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Retaining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Donor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m:rPr>
                              <m:nor/>
                            </m:rPr>
                            <a:rPr lang="en-C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Lifetime</m:t>
                          </m:r>
                        </m:e>
                      </m:d>
                    </m:oMath>
                  </m:oMathPara>
                </a14:m>
                <a:endParaRPr lang="en-CA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CA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CA" sz="1600" dirty="0"/>
              </a:p>
              <a:p>
                <a:pPr marL="0" indent="0">
                  <a:buNone/>
                </a:pPr>
                <a:endParaRPr lang="en-CA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E9CDA-57E0-3EF2-5EF6-A946D57E9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6" t="-1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43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225A-7195-0A0F-8A2D-C9C5DE32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DONOR ACQUISITION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869C4-DC11-86A6-96FF-6B18C6BF4B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we will need:</a:t>
            </a:r>
          </a:p>
          <a:p>
            <a:r>
              <a:rPr lang="en-CA" dirty="0"/>
              <a:t>New Donor Retention Rate</a:t>
            </a:r>
          </a:p>
          <a:p>
            <a:r>
              <a:rPr lang="en-CA" dirty="0"/>
              <a:t>Existing Donor Retention Rate</a:t>
            </a:r>
          </a:p>
          <a:p>
            <a:r>
              <a:rPr lang="en-CA" dirty="0"/>
              <a:t>Target Number of Donors</a:t>
            </a:r>
          </a:p>
        </p:txBody>
      </p:sp>
    </p:spTree>
    <p:extLst>
      <p:ext uri="{BB962C8B-B14F-4D97-AF65-F5344CB8AC3E}">
        <p14:creationId xmlns:p14="http://schemas.microsoft.com/office/powerpoint/2010/main" val="1691817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D281-CC8E-B06A-DFEA-4F436E92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ACQUISTION EQUILIBRIUM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A011D-CBE0-79B9-3C48-D15EE26E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38" y="2071617"/>
            <a:ext cx="5182323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1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ACF8-5E13-A4E7-6C7C-2363F357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3110F-0AFE-4695-A953-4F4E74B2303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Target is 1,000 donors</a:t>
                </a:r>
              </a:p>
              <a:p>
                <a:pPr marL="0" indent="0">
                  <a:buNone/>
                </a:pPr>
                <a:r>
                  <a:rPr lang="en-US" dirty="0"/>
                  <a:t>New Donor Retention Rate is 20% (0.2)</a:t>
                </a:r>
              </a:p>
              <a:p>
                <a:pPr marL="0" indent="0">
                  <a:buNone/>
                </a:pPr>
                <a:r>
                  <a:rPr lang="en-US" dirty="0"/>
                  <a:t>Existing Donor Retention Rate is 40% (0.4)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0.2−0.4+1</m:t>
                              </m:r>
                            </m:den>
                          </m:f>
                        </m:e>
                      </m:d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1000×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</m:den>
                          </m:f>
                        </m:e>
                      </m:d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1000×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0.75</m:t>
                          </m:r>
                        </m:e>
                      </m:d>
                      <m:r>
                        <a:rPr lang="en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𝟕𝟓𝟎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3110F-0AFE-4695-A953-4F4E74B23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27" t="-27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5C82F2-7ED9-F722-57C6-7B293B1E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71778"/>
            <a:ext cx="4204328" cy="9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34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4419-EEC4-3641-A7AF-E5F6D20D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0113-F53C-1109-4523-4903C16CF2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750 donors need to be acquired every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1,000 donors (250 existing, 750 new)</a:t>
            </a:r>
          </a:p>
          <a:p>
            <a:pPr marL="0" indent="0">
              <a:buNone/>
            </a:pPr>
            <a:r>
              <a:rPr lang="en-US" dirty="0"/>
              <a:t>250 x 40% = 100</a:t>
            </a:r>
          </a:p>
          <a:p>
            <a:pPr marL="0" indent="0">
              <a:buNone/>
            </a:pPr>
            <a:r>
              <a:rPr lang="en-US" dirty="0"/>
              <a:t>750 x 20% = 150</a:t>
            </a:r>
          </a:p>
          <a:p>
            <a:pPr marL="0" indent="0">
              <a:buNone/>
            </a:pPr>
            <a:r>
              <a:rPr lang="en-US" dirty="0"/>
              <a:t>100 + 150 = 250 donors who will give again. We need 750 more.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2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0AC12-E450-0680-E4BD-21A639B9BC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ACQUISITION</a:t>
            </a:r>
          </a:p>
        </p:txBody>
      </p:sp>
    </p:spTree>
    <p:extLst>
      <p:ext uri="{BB962C8B-B14F-4D97-AF65-F5344CB8AC3E}">
        <p14:creationId xmlns:p14="http://schemas.microsoft.com/office/powerpoint/2010/main" val="1723579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994C-0F12-9202-21EF-DA8D91AC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0654"/>
            <a:ext cx="8083350" cy="540653"/>
          </a:xfrm>
        </p:spPr>
        <p:txBody>
          <a:bodyPr/>
          <a:lstStyle/>
          <a:p>
            <a:r>
              <a:rPr lang="en-CA" dirty="0"/>
              <a:t>WHAT IF NEW DONOR RETENTION INCREASES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959B3-60EB-D1CA-E03E-489D21237B4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0.25−0.4+1</m:t>
                            </m:r>
                          </m:den>
                        </m:f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0.85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≅705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We need to acquire 45 less donors per year (705 instead of 750).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What costs more? Increasing new donor acquisition by 5% or acquiring 45 new donors?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959B3-60EB-D1CA-E03E-489D21237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773" r="-3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733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3117-D0BA-7082-895A-B45CDD11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A78EF-B6A4-B09B-425D-09F85EE857C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you could increase existing retention by 8% or increase new donor retention by 3% for the same investment, which should I invest in?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−0.4+1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0.83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⇒723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0.2−0.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72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⇒722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A78EF-B6A4-B09B-425D-09F85EE85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27" t="-2709" b="-5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249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3117-D0BA-7082-895A-B45CDD11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A78EF-B6A4-B09B-425D-09F85EE857C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if you started with 10% new donor (to increase by 3%), and 70% existing (to increase by 8%). This also starts with 750 donors to acquire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698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687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A78EF-B6A4-B09B-425D-09F85EE85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27" t="-2709" r="-77" b="-5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37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D365-3AE4-5E09-5051-05BA951A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PUTTING A PRICE ON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E1C9C-C5F5-E1F8-8E66-A257B48A2B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It will be inexact, unless you have a test</a:t>
            </a:r>
          </a:p>
          <a:p>
            <a:pPr lvl="1"/>
            <a:r>
              <a:rPr lang="en-CA" dirty="0"/>
              <a:t>Ex. We called half of the donors on the next day to thank them, and their retention went up by X%</a:t>
            </a:r>
          </a:p>
          <a:p>
            <a:pPr lvl="1"/>
            <a:r>
              <a:rPr lang="en-CA" dirty="0"/>
              <a:t>At that point you can price the internal cost of doing it from now 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14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1645-5C3E-2637-13ED-72D85916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EQULIBRIUM TO DECIDE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55E8-CD95-8351-790B-25C68FC534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Using the Donor Acquisition Equilibrium we can decide, if we want a specific number of donors:</a:t>
            </a:r>
          </a:p>
          <a:p>
            <a:r>
              <a:rPr lang="en-CA" dirty="0"/>
              <a:t>Is it cheaper to acquire more?</a:t>
            </a:r>
          </a:p>
          <a:p>
            <a:r>
              <a:rPr lang="en-CA" dirty="0"/>
              <a:t>Is it cheaper to make existing donor retention better?</a:t>
            </a:r>
          </a:p>
          <a:p>
            <a:r>
              <a:rPr lang="en-CA" dirty="0"/>
              <a:t>Is it cheaper to make new donor retention better?</a:t>
            </a:r>
          </a:p>
        </p:txBody>
      </p:sp>
    </p:spTree>
    <p:extLst>
      <p:ext uri="{BB962C8B-B14F-4D97-AF65-F5344CB8AC3E}">
        <p14:creationId xmlns:p14="http://schemas.microsoft.com/office/powerpoint/2010/main" val="765808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5E6D-5E2E-34A0-6786-F4E03DE5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9ED1-48EC-DE8C-07A7-57360BC238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Why spend money on acquisition?</a:t>
            </a:r>
          </a:p>
          <a:p>
            <a:r>
              <a:rPr lang="en-CA" dirty="0"/>
              <a:t>Why spend money on retaining?</a:t>
            </a:r>
          </a:p>
          <a:p>
            <a:r>
              <a:rPr lang="en-CA" dirty="0"/>
              <a:t>Is one better than the other?</a:t>
            </a:r>
          </a:p>
          <a:p>
            <a:r>
              <a:rPr lang="en-CA" dirty="0"/>
              <a:t>When should we favour one over the other?</a:t>
            </a:r>
          </a:p>
          <a:p>
            <a:r>
              <a:rPr lang="en-CA" dirty="0"/>
              <a:t>Should we ever invest in only one?</a:t>
            </a:r>
          </a:p>
          <a:p>
            <a:r>
              <a:rPr lang="en-CA" dirty="0"/>
              <a:t>How do we make decisions on where to invest?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5699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5A52-F336-8EBE-0C7C-4912C067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 WITH METRICS, IT’S INEXACT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95EA-848B-0F59-90B8-9872212BDB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You will never control every variable, but using metrics you can help your decision-making</a:t>
            </a:r>
          </a:p>
          <a:p>
            <a:r>
              <a:rPr lang="en-CA" dirty="0"/>
              <a:t>Understanding when one might be more favorable is half the battle</a:t>
            </a:r>
          </a:p>
          <a:p>
            <a:r>
              <a:rPr lang="en-CA" dirty="0"/>
              <a:t>Metrics will help, especially to see if acquisition is profitable, or what could happen if you were able to alter the number of donors acquired or the retention rates</a:t>
            </a:r>
          </a:p>
        </p:txBody>
      </p:sp>
    </p:spTree>
    <p:extLst>
      <p:ext uri="{BB962C8B-B14F-4D97-AF65-F5344CB8AC3E}">
        <p14:creationId xmlns:p14="http://schemas.microsoft.com/office/powerpoint/2010/main" val="1404821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B3ED-30C0-AE2C-B41F-FFFDCF77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2067-3CC8-EBB4-8454-C05DF56BF2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Long-term donors are more likely to be major or legacy donors (retention)</a:t>
            </a:r>
          </a:p>
          <a:p>
            <a:r>
              <a:rPr lang="en-US" dirty="0"/>
              <a:t>The higher your retention rate, the harder it is to increase further (diminishing returns)</a:t>
            </a:r>
          </a:p>
          <a:p>
            <a:r>
              <a:rPr lang="en-US" dirty="0"/>
              <a:t>Even if acquisition is cheap, with low retention you may end up churning through potential donors</a:t>
            </a:r>
          </a:p>
          <a:p>
            <a:r>
              <a:rPr lang="en-US" dirty="0"/>
              <a:t>The higher the retention, the more profitable acquisition will be!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0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29A3CBA-706C-125B-9ADB-A0982F07B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93" y="930910"/>
            <a:ext cx="3281680" cy="3281680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90D2FF3-85B6-379C-2CC9-F786C0BE2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27" y="3448359"/>
            <a:ext cx="1830493" cy="7642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80344-5285-9DD4-E69C-8DB46F809274}"/>
              </a:ext>
            </a:extLst>
          </p:cNvPr>
          <p:cNvSpPr txBox="1">
            <a:spLocks/>
          </p:cNvSpPr>
          <p:nvPr/>
        </p:nvSpPr>
        <p:spPr>
          <a:xfrm>
            <a:off x="425027" y="1966461"/>
            <a:ext cx="4546176" cy="121057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015A98"/>
                </a:solidFill>
                <a:latin typeface="Gotham Light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Kirk Schmidt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Director of Fundraising Optimization and Business Intelligence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C07113-B298-03AA-6321-AA5171BA35A4}"/>
              </a:ext>
            </a:extLst>
          </p:cNvPr>
          <p:cNvSpPr txBox="1">
            <a:spLocks/>
          </p:cNvSpPr>
          <p:nvPr/>
        </p:nvSpPr>
        <p:spPr>
          <a:xfrm>
            <a:off x="425027" y="930910"/>
            <a:ext cx="4214706" cy="5406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Gotham Medium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6644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BEAF-9401-B567-E2DD-CBBA9E59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DONOR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7B37-2026-1C4C-A14A-E10A4F43A0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Acquiring a supporter to your organization that has not previously supported the organization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Sometimes acquisition isn’t always someone new and might be channel specific – for example, we could use a list of raffle purchasers as a warm list to solicit philanthropic donations</a:t>
            </a:r>
          </a:p>
        </p:txBody>
      </p:sp>
    </p:spTree>
    <p:extLst>
      <p:ext uri="{BB962C8B-B14F-4D97-AF65-F5344CB8AC3E}">
        <p14:creationId xmlns:p14="http://schemas.microsoft.com/office/powerpoint/2010/main" val="97983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BC83-12D6-0CBF-6528-1F522C13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0654"/>
            <a:ext cx="7886700" cy="540653"/>
          </a:xfrm>
        </p:spPr>
        <p:txBody>
          <a:bodyPr>
            <a:normAutofit/>
          </a:bodyPr>
          <a:lstStyle/>
          <a:p>
            <a:r>
              <a:rPr lang="en-CA" sz="3100"/>
              <a:t>WHY ACQUIRE?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A77AC8-BFD4-A646-E983-ABCB18774C9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68602404"/>
              </p:ext>
            </p:extLst>
          </p:nvPr>
        </p:nvGraphicFramePr>
        <p:xfrm>
          <a:off x="628650" y="1779588"/>
          <a:ext cx="7886700" cy="247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17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F40D8-9CBF-32C5-0F26-5ADB1B0B6C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2097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8F76-7A15-E873-D2BB-373D2527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DONOR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7744-E7F5-7152-8D07-7F9830BC3F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Getting a donor to support the organization </a:t>
            </a:r>
            <a:r>
              <a:rPr lang="en-CA" b="1" i="1" dirty="0"/>
              <a:t>again</a:t>
            </a:r>
          </a:p>
          <a:p>
            <a:pPr marL="0" indent="0">
              <a:buNone/>
            </a:pPr>
            <a:endParaRPr lang="en-CA" b="1" i="1" dirty="0"/>
          </a:p>
          <a:p>
            <a:pPr marL="0" indent="0">
              <a:buNone/>
            </a:pPr>
            <a:r>
              <a:rPr lang="en-CA" dirty="0"/>
              <a:t>Generally is one year compared with the next. A donor who gave last year who ALSO gave this year is considered retained.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647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876A-96E7-3AD5-E522-34528501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LAPSED DONORS?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2DC5-54A9-F668-1834-6A613B7F10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At what point is a recaptured lapsed donor considered acquisition or retention?</a:t>
            </a:r>
          </a:p>
          <a:p>
            <a:pPr lvl="1"/>
            <a:r>
              <a:rPr lang="en-CA" dirty="0"/>
              <a:t>Depends on frame of view. If retention is purely this year vs last year, any lapsed donor is “re-acquisition”</a:t>
            </a:r>
          </a:p>
          <a:p>
            <a:pPr lvl="1"/>
            <a:r>
              <a:rPr lang="en-CA" dirty="0"/>
              <a:t>Donors often “behave” like new donors if they have not given for 4-5 years+</a:t>
            </a:r>
          </a:p>
          <a:p>
            <a:pPr marL="0" indent="0">
              <a:buNone/>
            </a:pPr>
            <a:endParaRPr lang="en-CA" strike="dblStrike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04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ICON2023-Template-Jan2023  -  Read-Only" id="{71057602-357C-427D-B236-976A94E02BDE}" vid="{700F57DB-343F-4DDF-99EC-E8ECFF44D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171202393013_AFPICON2023-Template-Jan2023 (1)</Template>
  <TotalTime>15382</TotalTime>
  <Words>1570</Words>
  <Application>Microsoft Office PowerPoint</Application>
  <PresentationFormat>On-screen Show (16:9)</PresentationFormat>
  <Paragraphs>231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Gotham Light</vt:lpstr>
      <vt:lpstr>Gotham Medium</vt:lpstr>
      <vt:lpstr>Roboto</vt:lpstr>
      <vt:lpstr>Office Theme</vt:lpstr>
      <vt:lpstr>Donor Acquisition vs Donor Retention: Where to focus your money</vt:lpstr>
      <vt:lpstr>PowerPoint Presentation</vt:lpstr>
      <vt:lpstr>TODAY’S TALK</vt:lpstr>
      <vt:lpstr>PowerPoint Presentation</vt:lpstr>
      <vt:lpstr>DONOR ACQUISITION</vt:lpstr>
      <vt:lpstr>WHY ACQUIRE?</vt:lpstr>
      <vt:lpstr>PowerPoint Presentation</vt:lpstr>
      <vt:lpstr>DONOR RETENTION</vt:lpstr>
      <vt:lpstr>WHAT ABOUT LAPSED DONORS?</vt:lpstr>
      <vt:lpstr>RETENTION RATE</vt:lpstr>
      <vt:lpstr>BREAKING APART RETENTION RATE</vt:lpstr>
      <vt:lpstr>RETENTION BY GROUP</vt:lpstr>
      <vt:lpstr>OTHER WAYS TO BREAK APART RETENTION</vt:lpstr>
      <vt:lpstr>G and L Coding</vt:lpstr>
      <vt:lpstr>2ND GIFT COVERSION VS NEW RETENTION</vt:lpstr>
      <vt:lpstr>PowerPoint Presentation</vt:lpstr>
      <vt:lpstr>IS THERE EVER A TIME TO ONLY ACQUIRE?</vt:lpstr>
      <vt:lpstr>IS THERE A TIME TO ONLY RETAIN?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WANT TO KNOW?</vt:lpstr>
      <vt:lpstr>METRICS WE WILL TALK ABOUT</vt:lpstr>
      <vt:lpstr>ACQUISITION RATE</vt:lpstr>
      <vt:lpstr>DONOR ACQUISITION COST</vt:lpstr>
      <vt:lpstr>RETENTION RATE(S)</vt:lpstr>
      <vt:lpstr>COST OF RETAINING A DONOR (ANNUAL)</vt:lpstr>
      <vt:lpstr>LIFETIME</vt:lpstr>
      <vt:lpstr>LIFETIME</vt:lpstr>
      <vt:lpstr>ESTIMATED LIFETIME VALUE</vt:lpstr>
      <vt:lpstr>WHEN IS ACQUISITION NET POSITIVE?</vt:lpstr>
      <vt:lpstr>DONOR ACQUISITION EQUILIBRIUM</vt:lpstr>
      <vt:lpstr>DONOR ACQUISTION EQUILIBRIUM</vt:lpstr>
      <vt:lpstr>EXAMPLE</vt:lpstr>
      <vt:lpstr>EXAMPLE (CONTINUED)</vt:lpstr>
      <vt:lpstr>WHAT IF NEW DONOR RETENTION INCREASES</vt:lpstr>
      <vt:lpstr>EXAMPLE #2</vt:lpstr>
      <vt:lpstr>EXAMPLE #3</vt:lpstr>
      <vt:lpstr>PUTTING A PRICE ON RETENTION</vt:lpstr>
      <vt:lpstr>USING EQULIBRIUM TO DECIDE</vt:lpstr>
      <vt:lpstr>TODAY’S TALK</vt:lpstr>
      <vt:lpstr>EVEN WITH METRICS, IT’S INEXACT</vt:lpstr>
      <vt:lpstr>FINAL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Eubanks</dc:creator>
  <cp:lastModifiedBy>Kirk Schmidt</cp:lastModifiedBy>
  <cp:revision>4</cp:revision>
  <dcterms:created xsi:type="dcterms:W3CDTF">2023-01-17T15:31:17Z</dcterms:created>
  <dcterms:modified xsi:type="dcterms:W3CDTF">2023-03-21T02:33:23Z</dcterms:modified>
</cp:coreProperties>
</file>